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55" r:id="rId2"/>
    <p:sldId id="368" r:id="rId3"/>
    <p:sldId id="364" r:id="rId4"/>
    <p:sldId id="365" r:id="rId5"/>
    <p:sldId id="366" r:id="rId6"/>
    <p:sldId id="367" r:id="rId7"/>
    <p:sldId id="369" r:id="rId8"/>
    <p:sldId id="326" r:id="rId9"/>
    <p:sldId id="327" r:id="rId10"/>
    <p:sldId id="328" r:id="rId11"/>
    <p:sldId id="370" r:id="rId12"/>
    <p:sldId id="333" r:id="rId13"/>
    <p:sldId id="334" r:id="rId14"/>
    <p:sldId id="335" r:id="rId15"/>
    <p:sldId id="336" r:id="rId16"/>
    <p:sldId id="345" r:id="rId17"/>
    <p:sldId id="331" r:id="rId18"/>
    <p:sldId id="338" r:id="rId19"/>
    <p:sldId id="340" r:id="rId20"/>
    <p:sldId id="371" r:id="rId21"/>
    <p:sldId id="373" r:id="rId22"/>
    <p:sldId id="382" r:id="rId23"/>
    <p:sldId id="342" r:id="rId24"/>
    <p:sldId id="372" r:id="rId25"/>
    <p:sldId id="343" r:id="rId26"/>
    <p:sldId id="344" r:id="rId27"/>
    <p:sldId id="374" r:id="rId28"/>
    <p:sldId id="375" r:id="rId29"/>
    <p:sldId id="376" r:id="rId30"/>
    <p:sldId id="377" r:id="rId31"/>
    <p:sldId id="378" r:id="rId32"/>
    <p:sldId id="379" r:id="rId33"/>
    <p:sldId id="380" r:id="rId34"/>
    <p:sldId id="381" r:id="rId35"/>
    <p:sldId id="346" r:id="rId36"/>
    <p:sldId id="352" r:id="rId37"/>
    <p:sldId id="383" r:id="rId38"/>
    <p:sldId id="353" r:id="rId39"/>
    <p:sldId id="384" r:id="rId40"/>
    <p:sldId id="385" r:id="rId41"/>
    <p:sldId id="386" r:id="rId42"/>
    <p:sldId id="360" r:id="rId43"/>
    <p:sldId id="387" r:id="rId44"/>
    <p:sldId id="388" r:id="rId45"/>
    <p:sldId id="389" r:id="rId46"/>
    <p:sldId id="390" r:id="rId47"/>
    <p:sldId id="391" r:id="rId48"/>
    <p:sldId id="392" r:id="rId49"/>
    <p:sldId id="394" r:id="rId50"/>
    <p:sldId id="395" r:id="rId51"/>
    <p:sldId id="396" r:id="rId52"/>
    <p:sldId id="39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5" autoAdjust="0"/>
  </p:normalViewPr>
  <p:slideViewPr>
    <p:cSldViewPr>
      <p:cViewPr>
        <p:scale>
          <a:sx n="46" d="100"/>
          <a:sy n="46" d="100"/>
        </p:scale>
        <p:origin x="-12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8FF18-6B18-4729-A746-DB4DF7A73B4D}" type="datetimeFigureOut">
              <a:rPr lang="en-GB" smtClean="0"/>
              <a:pPr/>
              <a:t>29/03/2012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34400-A4C8-4138-91F5-D861986F80B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3FDA89-710F-4F35-9F49-906596E48EFB}" type="slidenum">
              <a:rPr lang="en-GB" smtClean="0"/>
              <a:pPr/>
              <a:t>37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204A9-A443-4527-9F65-4CE0466C9129}" type="datetimeFigureOut">
              <a:rPr lang="en-GB" smtClean="0"/>
              <a:pPr/>
              <a:t>29/03/2012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5FFFF-1955-47DA-B7DC-FA38FC6B52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204A9-A443-4527-9F65-4CE0466C9129}" type="datetimeFigureOut">
              <a:rPr lang="en-GB" smtClean="0"/>
              <a:pPr/>
              <a:t>29/03/2012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5FFFF-1955-47DA-B7DC-FA38FC6B52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14.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image" Target="../media/image91.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4.jpeg"/><Relationship Id="rId10" Type="http://schemas.openxmlformats.org/officeDocument/2006/relationships/image" Target="../media/image89.pn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s>
</file>

<file path=ppt/slides/_rels/slide15.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0" Type="http://schemas.openxmlformats.org/officeDocument/2006/relationships/image" Target="../media/image103.jpeg"/><Relationship Id="rId4" Type="http://schemas.openxmlformats.org/officeDocument/2006/relationships/image" Target="../media/image97.png"/><Relationship Id="rId9"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4" Type="http://schemas.openxmlformats.org/officeDocument/2006/relationships/image" Target="../media/image10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xml"/><Relationship Id="rId4" Type="http://schemas.openxmlformats.org/officeDocument/2006/relationships/image" Target="../media/image1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3.gif"/><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3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xml"/><Relationship Id="rId4" Type="http://schemas.openxmlformats.org/officeDocument/2006/relationships/image" Target="../media/image124.png"/></Relationships>
</file>

<file path=ppt/slides/_rels/slide3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9.jpeg"/><Relationship Id="rId7" Type="http://schemas.openxmlformats.org/officeDocument/2006/relationships/image" Target="../media/image133.jpeg"/><Relationship Id="rId2" Type="http://schemas.openxmlformats.org/officeDocument/2006/relationships/image" Target="../media/image128.jpeg"/><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3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6.gif"/><Relationship Id="rId7"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134.png"/><Relationship Id="rId11" Type="http://schemas.openxmlformats.org/officeDocument/2006/relationships/image" Target="../media/image13.gif"/><Relationship Id="rId5" Type="http://schemas.openxmlformats.org/officeDocument/2006/relationships/image" Target="../media/image11.gif"/><Relationship Id="rId10" Type="http://schemas.openxmlformats.org/officeDocument/2006/relationships/image" Target="../media/image10.gif"/><Relationship Id="rId4" Type="http://schemas.openxmlformats.org/officeDocument/2006/relationships/image" Target="../media/image8.gif"/><Relationship Id="rId9" Type="http://schemas.openxmlformats.org/officeDocument/2006/relationships/image" Target="../media/image9.gif"/></Relationships>
</file>

<file path=ppt/slides/_rels/slide37.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37.jpeg"/><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36.png"/><Relationship Id="rId17" Type="http://schemas.openxmlformats.org/officeDocument/2006/relationships/image" Target="../media/image141.png"/><Relationship Id="rId2" Type="http://schemas.openxmlformats.org/officeDocument/2006/relationships/notesSlide" Target="../notesSlides/notesSlide1.xml"/><Relationship Id="rId16" Type="http://schemas.openxmlformats.org/officeDocument/2006/relationships/image" Target="../media/image140.jpeg"/><Relationship Id="rId1" Type="http://schemas.openxmlformats.org/officeDocument/2006/relationships/slideLayout" Target="../slideLayouts/slideLayout1.xml"/><Relationship Id="rId6" Type="http://schemas.openxmlformats.org/officeDocument/2006/relationships/image" Target="../media/image135.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39.jpeg"/><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138.jpeg"/></Relationships>
</file>

<file path=ppt/slides/_rels/slide3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3.gif"/><Relationship Id="rId7" Type="http://schemas.openxmlformats.org/officeDocument/2006/relationships/image" Target="../media/image9.gif"/><Relationship Id="rId12" Type="http://schemas.openxmlformats.org/officeDocument/2006/relationships/image" Target="../media/image142.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8.gif"/><Relationship Id="rId5" Type="http://schemas.openxmlformats.org/officeDocument/2006/relationships/image" Target="../media/image5.gif"/><Relationship Id="rId10" Type="http://schemas.openxmlformats.org/officeDocument/2006/relationships/image" Target="../media/image13.gif"/><Relationship Id="rId4" Type="http://schemas.openxmlformats.org/officeDocument/2006/relationships/image" Target="../media/image4.gif"/><Relationship Id="rId9" Type="http://schemas.openxmlformats.org/officeDocument/2006/relationships/image" Target="../media/image1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3.gif"/><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48.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49.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4.gif"/><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image" Target="../media/image3.gif"/><Relationship Id="rId16" Type="http://schemas.openxmlformats.org/officeDocument/2006/relationships/image" Target="../media/image19.pn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2.png"/><Relationship Id="rId24" Type="http://schemas.openxmlformats.org/officeDocument/2006/relationships/image" Target="../media/image27.jpeg"/><Relationship Id="rId32" Type="http://schemas.openxmlformats.org/officeDocument/2006/relationships/image" Target="../media/image35.jpeg"/><Relationship Id="rId5" Type="http://schemas.openxmlformats.org/officeDocument/2006/relationships/image" Target="../media/image6.gif"/><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1.gif"/><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png"/></Relationships>
</file>

<file path=ppt/slides/_rels/slide5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0.gif"/><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5.png"/><Relationship Id="rId3" Type="http://schemas.openxmlformats.org/officeDocument/2006/relationships/image" Target="../media/image3.gif"/><Relationship Id="rId21" Type="http://schemas.openxmlformats.org/officeDocument/2006/relationships/image" Target="../media/image47.png"/><Relationship Id="rId34" Type="http://schemas.openxmlformats.org/officeDocument/2006/relationships/image" Target="../media/image60.png"/><Relationship Id="rId42" Type="http://schemas.openxmlformats.org/officeDocument/2006/relationships/image" Target="../media/image68.png"/><Relationship Id="rId7" Type="http://schemas.openxmlformats.org/officeDocument/2006/relationships/image" Target="../media/image15.png"/><Relationship Id="rId12" Type="http://schemas.openxmlformats.org/officeDocument/2006/relationships/image" Target="../media/image9.gif"/><Relationship Id="rId17" Type="http://schemas.openxmlformats.org/officeDocument/2006/relationships/image" Target="../media/image43.jpeg"/><Relationship Id="rId25" Type="http://schemas.openxmlformats.org/officeDocument/2006/relationships/image" Target="../media/image51.jpeg"/><Relationship Id="rId33" Type="http://schemas.openxmlformats.org/officeDocument/2006/relationships/image" Target="../media/image59.jpeg"/><Relationship Id="rId38" Type="http://schemas.openxmlformats.org/officeDocument/2006/relationships/image" Target="../media/image64.png"/><Relationship Id="rId2" Type="http://schemas.openxmlformats.org/officeDocument/2006/relationships/image" Target="../media/image39.jpeg"/><Relationship Id="rId16" Type="http://schemas.openxmlformats.org/officeDocument/2006/relationships/image" Target="../media/image42.jpeg"/><Relationship Id="rId20" Type="http://schemas.openxmlformats.org/officeDocument/2006/relationships/image" Target="../media/image46.png"/><Relationship Id="rId29" Type="http://schemas.openxmlformats.org/officeDocument/2006/relationships/image" Target="../media/image55.png"/><Relationship Id="rId41"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3.gif"/><Relationship Id="rId24" Type="http://schemas.openxmlformats.org/officeDocument/2006/relationships/image" Target="../media/image50.jpeg"/><Relationship Id="rId32" Type="http://schemas.openxmlformats.org/officeDocument/2006/relationships/image" Target="../media/image58.jpeg"/><Relationship Id="rId37" Type="http://schemas.openxmlformats.org/officeDocument/2006/relationships/image" Target="../media/image63.png"/><Relationship Id="rId40" Type="http://schemas.openxmlformats.org/officeDocument/2006/relationships/image" Target="../media/image66.png"/><Relationship Id="rId5" Type="http://schemas.openxmlformats.org/officeDocument/2006/relationships/image" Target="../media/image5.gif"/><Relationship Id="rId15" Type="http://schemas.openxmlformats.org/officeDocument/2006/relationships/image" Target="../media/image41.jpe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12.png"/><Relationship Id="rId19" Type="http://schemas.openxmlformats.org/officeDocument/2006/relationships/image" Target="../media/image45.jpeg"/><Relationship Id="rId31" Type="http://schemas.openxmlformats.org/officeDocument/2006/relationships/image" Target="../media/image57.png"/><Relationship Id="rId4" Type="http://schemas.openxmlformats.org/officeDocument/2006/relationships/image" Target="../media/image4.gif"/><Relationship Id="rId9" Type="http://schemas.openxmlformats.org/officeDocument/2006/relationships/image" Target="../media/image11.gif"/><Relationship Id="rId14" Type="http://schemas.openxmlformats.org/officeDocument/2006/relationships/image" Target="../media/image40.png"/><Relationship Id="rId22" Type="http://schemas.openxmlformats.org/officeDocument/2006/relationships/image" Target="../media/image48.jpeg"/><Relationship Id="rId27" Type="http://schemas.openxmlformats.org/officeDocument/2006/relationships/image" Target="../media/image53.jpeg"/><Relationship Id="rId30" Type="http://schemas.openxmlformats.org/officeDocument/2006/relationships/image" Target="../media/image56.png"/><Relationship Id="rId35" Type="http://schemas.openxmlformats.org/officeDocument/2006/relationships/image" Target="../media/image61.jpeg"/><Relationship Id="rId43" Type="http://schemas.openxmlformats.org/officeDocument/2006/relationships/image" Target="../media/image6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80"/>
            <a:ext cx="7236296" cy="1440160"/>
          </a:xfrm>
        </p:spPr>
        <p:txBody>
          <a:bodyPr>
            <a:normAutofit fontScale="90000"/>
          </a:bodyPr>
          <a:lstStyle/>
          <a:p>
            <a:pPr algn="ctr"/>
            <a:r>
              <a:rPr lang="en-US" b="1" dirty="0" smtClean="0">
                <a:solidFill>
                  <a:srgbClr val="0070C0"/>
                </a:solidFill>
              </a:rPr>
              <a:t>Current Development of Information Technology (IT) and its importance for the teachers </a:t>
            </a:r>
            <a:endParaRPr lang="en-US" b="1" dirty="0">
              <a:solidFill>
                <a:srgbClr val="0070C0"/>
              </a:solidFill>
            </a:endParaRPr>
          </a:p>
        </p:txBody>
      </p:sp>
      <p:sp>
        <p:nvSpPr>
          <p:cNvPr id="3" name="Subtitle 2"/>
          <p:cNvSpPr>
            <a:spLocks noGrp="1"/>
          </p:cNvSpPr>
          <p:nvPr>
            <p:ph type="subTitle" idx="1"/>
          </p:nvPr>
        </p:nvSpPr>
        <p:spPr>
          <a:xfrm>
            <a:off x="323528" y="2420888"/>
            <a:ext cx="6553200" cy="1728192"/>
          </a:xfrm>
        </p:spPr>
        <p:txBody>
          <a:bodyPr>
            <a:noAutofit/>
          </a:bodyPr>
          <a:lstStyle/>
          <a:p>
            <a:r>
              <a:rPr lang="en-US" sz="2000" b="1" dirty="0" smtClean="0">
                <a:solidFill>
                  <a:srgbClr val="002060"/>
                </a:solidFill>
              </a:rPr>
              <a:t>TEACHING  METHODOLOGY</a:t>
            </a:r>
          </a:p>
          <a:p>
            <a:r>
              <a:rPr lang="en-US" sz="2000" b="1" dirty="0" smtClean="0">
                <a:solidFill>
                  <a:srgbClr val="002060"/>
                </a:solidFill>
              </a:rPr>
              <a:t>STAFF  DEVELOPMENT </a:t>
            </a:r>
            <a:r>
              <a:rPr lang="en-US" sz="2000" b="1" dirty="0" smtClean="0">
                <a:solidFill>
                  <a:srgbClr val="002060"/>
                </a:solidFill>
              </a:rPr>
              <a:t>PROGRAMME </a:t>
            </a:r>
          </a:p>
          <a:p>
            <a:r>
              <a:rPr lang="en-US" sz="2000" b="1" dirty="0" smtClean="0">
                <a:solidFill>
                  <a:srgbClr val="002060"/>
                </a:solidFill>
              </a:rPr>
              <a:t>university </a:t>
            </a:r>
            <a:r>
              <a:rPr lang="en-US" sz="2000" b="1" dirty="0" smtClean="0">
                <a:solidFill>
                  <a:srgbClr val="002060"/>
                </a:solidFill>
              </a:rPr>
              <a:t>of </a:t>
            </a:r>
            <a:r>
              <a:rPr lang="en-US" sz="2000" b="1" dirty="0" err="1" smtClean="0">
                <a:solidFill>
                  <a:srgbClr val="002060"/>
                </a:solidFill>
              </a:rPr>
              <a:t>sabaragamuwa</a:t>
            </a:r>
            <a:r>
              <a:rPr lang="en-US" sz="2000" b="1" dirty="0" smtClean="0">
                <a:solidFill>
                  <a:srgbClr val="002060"/>
                </a:solidFill>
              </a:rPr>
              <a:t/>
            </a:r>
            <a:br>
              <a:rPr lang="en-US" sz="2000" b="1" dirty="0" smtClean="0">
                <a:solidFill>
                  <a:srgbClr val="002060"/>
                </a:solidFill>
              </a:rPr>
            </a:br>
            <a:r>
              <a:rPr lang="en-US" sz="2000" b="1" dirty="0" err="1" smtClean="0">
                <a:solidFill>
                  <a:srgbClr val="002060"/>
                </a:solidFill>
              </a:rPr>
              <a:t>beihuloya</a:t>
            </a:r>
            <a:r>
              <a:rPr lang="en-US" sz="2000" b="1" dirty="0" smtClean="0">
                <a:solidFill>
                  <a:srgbClr val="002060"/>
                </a:solidFill>
              </a:rPr>
              <a:t/>
            </a:r>
            <a:br>
              <a:rPr lang="en-US" sz="2000" b="1" dirty="0" smtClean="0">
                <a:solidFill>
                  <a:srgbClr val="002060"/>
                </a:solidFill>
              </a:rPr>
            </a:br>
            <a:r>
              <a:rPr lang="en-US" sz="2000" b="1" dirty="0" smtClean="0">
                <a:solidFill>
                  <a:srgbClr val="002060"/>
                </a:solidFill>
              </a:rPr>
              <a:t>Sri Lanka</a:t>
            </a:r>
          </a:p>
          <a:p>
            <a:r>
              <a:rPr lang="en-US" sz="2000" b="1" dirty="0" smtClean="0">
                <a:solidFill>
                  <a:srgbClr val="002060"/>
                </a:solidFill>
              </a:rPr>
              <a:t> 28th MARCH </a:t>
            </a:r>
            <a:r>
              <a:rPr lang="en-US" sz="2000" b="1" dirty="0" smtClean="0">
                <a:solidFill>
                  <a:srgbClr val="002060"/>
                </a:solidFill>
              </a:rPr>
              <a:t>2012</a:t>
            </a:r>
            <a:endParaRPr lang="en-US" sz="2000" b="1" dirty="0">
              <a:solidFill>
                <a:srgbClr val="002060"/>
              </a:solidFill>
            </a:endParaRPr>
          </a:p>
        </p:txBody>
      </p:sp>
      <p:pic>
        <p:nvPicPr>
          <p:cNvPr id="4" name="Picture 4" descr="H:\Christie.gif"/>
          <p:cNvPicPr>
            <a:picLocks noChangeAspect="1" noChangeArrowheads="1"/>
          </p:cNvPicPr>
          <p:nvPr/>
        </p:nvPicPr>
        <p:blipFill>
          <a:blip r:embed="rId2" cstate="print"/>
          <a:srcRect/>
          <a:stretch>
            <a:fillRect/>
          </a:stretch>
        </p:blipFill>
        <p:spPr bwMode="auto">
          <a:xfrm>
            <a:off x="6934200" y="685800"/>
            <a:ext cx="2047875" cy="2933700"/>
          </a:xfrm>
          <a:prstGeom prst="rect">
            <a:avLst/>
          </a:prstGeom>
          <a:noFill/>
        </p:spPr>
      </p:pic>
      <p:sp>
        <p:nvSpPr>
          <p:cNvPr id="6" name="TextBox 5"/>
          <p:cNvSpPr txBox="1"/>
          <p:nvPr/>
        </p:nvSpPr>
        <p:spPr>
          <a:xfrm>
            <a:off x="381000" y="4221088"/>
            <a:ext cx="8656601" cy="1785104"/>
          </a:xfrm>
          <a:prstGeom prst="rect">
            <a:avLst/>
          </a:prstGeom>
          <a:noFill/>
        </p:spPr>
        <p:txBody>
          <a:bodyPr wrap="square" rtlCol="0">
            <a:spAutoFit/>
          </a:bodyPr>
          <a:lstStyle/>
          <a:p>
            <a:r>
              <a:rPr lang="en-US" sz="2000" b="1" dirty="0">
                <a:solidFill>
                  <a:srgbClr val="0558FF"/>
                </a:solidFill>
              </a:rPr>
              <a:t>Christie </a:t>
            </a:r>
            <a:r>
              <a:rPr lang="en-US" sz="2000" b="1" dirty="0" err="1" smtClean="0">
                <a:solidFill>
                  <a:srgbClr val="0558FF"/>
                </a:solidFill>
              </a:rPr>
              <a:t>Alwis</a:t>
            </a:r>
            <a:r>
              <a:rPr lang="en-US" b="1" dirty="0">
                <a:solidFill>
                  <a:srgbClr val="0558FF"/>
                </a:solidFill>
              </a:rPr>
              <a:t/>
            </a:r>
            <a:br>
              <a:rPr lang="en-US" b="1" dirty="0">
                <a:solidFill>
                  <a:srgbClr val="0558FF"/>
                </a:solidFill>
              </a:rPr>
            </a:br>
            <a:r>
              <a:rPr lang="en-US" b="1" dirty="0" err="1" smtClean="0">
                <a:solidFill>
                  <a:srgbClr val="002D86"/>
                </a:solidFill>
              </a:rPr>
              <a:t>BSc</a:t>
            </a:r>
            <a:r>
              <a:rPr lang="en-US" b="1" dirty="0" smtClean="0">
                <a:solidFill>
                  <a:srgbClr val="002D86"/>
                </a:solidFill>
              </a:rPr>
              <a:t> (Eng</a:t>
            </a:r>
            <a:r>
              <a:rPr lang="en-US" b="1" dirty="0">
                <a:solidFill>
                  <a:srgbClr val="002D86"/>
                </a:solidFill>
              </a:rPr>
              <a:t>) </a:t>
            </a:r>
            <a:r>
              <a:rPr lang="en-US" b="1" dirty="0" err="1">
                <a:solidFill>
                  <a:srgbClr val="002D86"/>
                </a:solidFill>
              </a:rPr>
              <a:t>Hons</a:t>
            </a:r>
            <a:r>
              <a:rPr lang="en-US" b="1" dirty="0">
                <a:solidFill>
                  <a:srgbClr val="002D86"/>
                </a:solidFill>
              </a:rPr>
              <a:t> </a:t>
            </a:r>
            <a:r>
              <a:rPr lang="en-US" b="1" dirty="0" smtClean="0">
                <a:solidFill>
                  <a:srgbClr val="002D86"/>
                </a:solidFill>
              </a:rPr>
              <a:t>(SL), MIET </a:t>
            </a:r>
            <a:r>
              <a:rPr lang="en-US" b="1" dirty="0">
                <a:solidFill>
                  <a:srgbClr val="002D86"/>
                </a:solidFill>
              </a:rPr>
              <a:t>, C. Eng </a:t>
            </a:r>
            <a:r>
              <a:rPr lang="en-US" b="1" dirty="0" smtClean="0">
                <a:solidFill>
                  <a:srgbClr val="002D86"/>
                </a:solidFill>
              </a:rPr>
              <a:t>(</a:t>
            </a:r>
            <a:r>
              <a:rPr lang="en-US" b="1" dirty="0" err="1">
                <a:solidFill>
                  <a:srgbClr val="002D86"/>
                </a:solidFill>
              </a:rPr>
              <a:t>L</a:t>
            </a:r>
            <a:r>
              <a:rPr lang="en-US" b="1" dirty="0" err="1" smtClean="0">
                <a:solidFill>
                  <a:srgbClr val="002D86"/>
                </a:solidFill>
              </a:rPr>
              <a:t>ond</a:t>
            </a:r>
            <a:r>
              <a:rPr lang="en-US" b="1" dirty="0" smtClean="0">
                <a:solidFill>
                  <a:srgbClr val="002D86"/>
                </a:solidFill>
              </a:rPr>
              <a:t>), FIESL (SL), MICE (SL)</a:t>
            </a:r>
          </a:p>
          <a:p>
            <a:endParaRPr lang="en-US" b="1" dirty="0" smtClean="0">
              <a:solidFill>
                <a:srgbClr val="002D86"/>
              </a:solidFill>
            </a:endParaRPr>
          </a:p>
          <a:p>
            <a:r>
              <a:rPr lang="en-US" b="1" dirty="0" smtClean="0">
                <a:solidFill>
                  <a:srgbClr val="002D86"/>
                </a:solidFill>
              </a:rPr>
              <a:t>Visiting lecturer in communication to university of Sri Lanka </a:t>
            </a:r>
            <a:r>
              <a:rPr lang="en-US" b="1" dirty="0" err="1" smtClean="0">
                <a:solidFill>
                  <a:srgbClr val="002D86"/>
                </a:solidFill>
              </a:rPr>
              <a:t>Moratuwa</a:t>
            </a:r>
            <a:r>
              <a:rPr lang="en-US" b="1" dirty="0" smtClean="0">
                <a:solidFill>
                  <a:srgbClr val="002D86"/>
                </a:solidFill>
              </a:rPr>
              <a:t> &amp; </a:t>
            </a:r>
            <a:r>
              <a:rPr lang="en-US" b="1" dirty="0" err="1" smtClean="0">
                <a:solidFill>
                  <a:srgbClr val="002D86"/>
                </a:solidFill>
              </a:rPr>
              <a:t>Sabaragamuwa</a:t>
            </a:r>
            <a:r>
              <a:rPr lang="en-US" b="1" dirty="0" smtClean="0">
                <a:solidFill>
                  <a:srgbClr val="002D86"/>
                </a:solidFill>
              </a:rPr>
              <a:t/>
            </a:r>
            <a:br>
              <a:rPr lang="en-US" b="1" dirty="0" smtClean="0">
                <a:solidFill>
                  <a:srgbClr val="002D86"/>
                </a:solidFill>
              </a:rPr>
            </a:br>
            <a:r>
              <a:rPr lang="en-US" b="1" dirty="0" smtClean="0">
                <a:solidFill>
                  <a:srgbClr val="002D86"/>
                </a:solidFill>
              </a:rPr>
              <a:t>Former Chief Network officer SLT</a:t>
            </a:r>
          </a:p>
          <a:p>
            <a:r>
              <a:rPr lang="en-US" b="1" dirty="0" smtClean="0">
                <a:solidFill>
                  <a:srgbClr val="002D86"/>
                </a:solidFill>
              </a:rPr>
              <a:t>Consulting Engineer</a:t>
            </a:r>
            <a:endParaRPr lang="en-US" b="1" dirty="0">
              <a:solidFill>
                <a:srgbClr val="002D86"/>
              </a:solidFill>
            </a:endParaRPr>
          </a:p>
        </p:txBody>
      </p:sp>
      <p:pic>
        <p:nvPicPr>
          <p:cNvPr id="1026" name="Picture 2" descr="hed"/>
          <p:cNvPicPr>
            <a:picLocks noChangeAspect="1" noChangeArrowheads="1"/>
          </p:cNvPicPr>
          <p:nvPr/>
        </p:nvPicPr>
        <p:blipFill>
          <a:blip r:embed="rId3" cstate="email"/>
          <a:srcRect/>
          <a:stretch>
            <a:fillRect/>
          </a:stretch>
        </p:blipFill>
        <p:spPr bwMode="auto">
          <a:xfrm>
            <a:off x="7620000" y="54864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eaLnBrk="1" hangingPunct="1"/>
            <a:r>
              <a:rPr lang="en-US" dirty="0" smtClean="0">
                <a:solidFill>
                  <a:srgbClr val="FF0000"/>
                </a:solidFill>
              </a:rPr>
              <a:t>Way of Living of People Changes..,</a:t>
            </a:r>
          </a:p>
        </p:txBody>
      </p:sp>
      <p:sp>
        <p:nvSpPr>
          <p:cNvPr id="6" name="TextBox 5"/>
          <p:cNvSpPr txBox="1"/>
          <p:nvPr/>
        </p:nvSpPr>
        <p:spPr>
          <a:xfrm>
            <a:off x="-119435" y="572869"/>
            <a:ext cx="8943346" cy="646331"/>
          </a:xfrm>
          <a:prstGeom prst="rect">
            <a:avLst/>
          </a:prstGeom>
          <a:noFill/>
        </p:spPr>
        <p:txBody>
          <a:bodyPr wrap="none" rtlCol="0">
            <a:spAutoFit/>
          </a:bodyPr>
          <a:lstStyle/>
          <a:p>
            <a:r>
              <a:rPr lang="en-US" dirty="0" smtClean="0">
                <a:solidFill>
                  <a:srgbClr val="FF0000"/>
                </a:solidFill>
              </a:rPr>
              <a:t>Yesterday</a:t>
            </a:r>
            <a:r>
              <a:rPr lang="en-US" dirty="0" smtClean="0"/>
              <a:t> we travel in </a:t>
            </a:r>
            <a:r>
              <a:rPr lang="en-US" dirty="0" smtClean="0">
                <a:solidFill>
                  <a:srgbClr val="FF0000"/>
                </a:solidFill>
              </a:rPr>
              <a:t>Bullock Cart</a:t>
            </a:r>
            <a:r>
              <a:rPr lang="en-US" dirty="0" smtClean="0"/>
              <a:t>. </a:t>
            </a:r>
            <a:r>
              <a:rPr lang="en-US" dirty="0" smtClean="0">
                <a:solidFill>
                  <a:srgbClr val="007434"/>
                </a:solidFill>
              </a:rPr>
              <a:t>Today </a:t>
            </a:r>
            <a:r>
              <a:rPr lang="en-US" dirty="0" smtClean="0"/>
              <a:t>Bullock Cart are not use for traveling. Today we use </a:t>
            </a:r>
          </a:p>
          <a:p>
            <a:r>
              <a:rPr lang="en-US" dirty="0" smtClean="0">
                <a:solidFill>
                  <a:srgbClr val="007434"/>
                </a:solidFill>
              </a:rPr>
              <a:t>motor vehicle. </a:t>
            </a:r>
            <a:r>
              <a:rPr lang="en-US" dirty="0" smtClean="0">
                <a:solidFill>
                  <a:srgbClr val="FF0000"/>
                </a:solidFill>
              </a:rPr>
              <a:t>Tomorrow </a:t>
            </a:r>
            <a:r>
              <a:rPr lang="en-US" dirty="0" smtClean="0"/>
              <a:t>we might use </a:t>
            </a:r>
            <a:r>
              <a:rPr lang="en-US" dirty="0" smtClean="0">
                <a:solidFill>
                  <a:srgbClr val="FF0000"/>
                </a:solidFill>
              </a:rPr>
              <a:t>Helicopter</a:t>
            </a:r>
            <a:r>
              <a:rPr lang="en-US" dirty="0" smtClean="0"/>
              <a:t>.</a:t>
            </a:r>
            <a:r>
              <a:rPr lang="en-US" b="1" dirty="0" smtClean="0"/>
              <a:t> </a:t>
            </a:r>
            <a:endParaRPr lang="en-US" b="1" dirty="0">
              <a:solidFill>
                <a:srgbClr val="FF0000"/>
              </a:solidFill>
            </a:endParaRPr>
          </a:p>
        </p:txBody>
      </p:sp>
      <p:sp>
        <p:nvSpPr>
          <p:cNvPr id="9" name="Rectangle 8"/>
          <p:cNvSpPr/>
          <p:nvPr/>
        </p:nvSpPr>
        <p:spPr>
          <a:xfrm>
            <a:off x="5486400" y="1752600"/>
            <a:ext cx="3657600" cy="1477328"/>
          </a:xfrm>
          <a:prstGeom prst="rect">
            <a:avLst/>
          </a:prstGeom>
        </p:spPr>
        <p:txBody>
          <a:bodyPr wrap="square">
            <a:spAutoFit/>
          </a:bodyPr>
          <a:lstStyle/>
          <a:p>
            <a:pPr>
              <a:defRPr/>
            </a:pPr>
            <a:r>
              <a:rPr lang="en-US" dirty="0" smtClean="0"/>
              <a:t>What we can observe in ‘FUTURE’?</a:t>
            </a:r>
          </a:p>
          <a:p>
            <a:pPr>
              <a:defRPr/>
            </a:pPr>
            <a:r>
              <a:rPr lang="en-US" dirty="0" smtClean="0"/>
              <a:t> You Like to go to Astrologer !</a:t>
            </a:r>
          </a:p>
          <a:p>
            <a:pPr>
              <a:defRPr/>
            </a:pPr>
            <a:r>
              <a:rPr lang="en-US" dirty="0" smtClean="0"/>
              <a:t>	NO!</a:t>
            </a:r>
          </a:p>
          <a:p>
            <a:pPr>
              <a:defRPr/>
            </a:pPr>
            <a:r>
              <a:rPr lang="en-US" dirty="0" smtClean="0"/>
              <a:t>   Transport Revolution </a:t>
            </a:r>
          </a:p>
          <a:p>
            <a:pPr>
              <a:defRPr/>
            </a:pPr>
            <a:r>
              <a:rPr lang="en-US" dirty="0" smtClean="0"/>
              <a:t>   Energy Revolution</a:t>
            </a:r>
          </a:p>
        </p:txBody>
      </p:sp>
      <p:cxnSp>
        <p:nvCxnSpPr>
          <p:cNvPr id="11" name="Straight Connector 10"/>
          <p:cNvCxnSpPr/>
          <p:nvPr/>
        </p:nvCxnSpPr>
        <p:spPr>
          <a:xfrm rot="5400000">
            <a:off x="1409700" y="21717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380706" y="2170906"/>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0020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4800" y="1295400"/>
            <a:ext cx="586379" cy="369332"/>
          </a:xfrm>
          <a:prstGeom prst="rect">
            <a:avLst/>
          </a:prstGeom>
          <a:noFill/>
        </p:spPr>
        <p:txBody>
          <a:bodyPr wrap="none" rtlCol="0">
            <a:spAutoFit/>
          </a:bodyPr>
          <a:lstStyle/>
          <a:p>
            <a:r>
              <a:rPr lang="en-US" b="1" dirty="0" smtClean="0"/>
              <a:t>Past</a:t>
            </a:r>
            <a:endParaRPr lang="en-US" b="1" dirty="0"/>
          </a:p>
        </p:txBody>
      </p:sp>
      <p:sp>
        <p:nvSpPr>
          <p:cNvPr id="16" name="TextBox 15"/>
          <p:cNvSpPr txBox="1"/>
          <p:nvPr/>
        </p:nvSpPr>
        <p:spPr>
          <a:xfrm>
            <a:off x="2667000" y="1295400"/>
            <a:ext cx="910955" cy="369332"/>
          </a:xfrm>
          <a:prstGeom prst="rect">
            <a:avLst/>
          </a:prstGeom>
          <a:noFill/>
        </p:spPr>
        <p:txBody>
          <a:bodyPr wrap="none" rtlCol="0">
            <a:spAutoFit/>
          </a:bodyPr>
          <a:lstStyle/>
          <a:p>
            <a:r>
              <a:rPr lang="en-US" b="1" dirty="0" smtClean="0"/>
              <a:t>Present</a:t>
            </a:r>
            <a:endParaRPr lang="en-US" b="1" dirty="0"/>
          </a:p>
        </p:txBody>
      </p:sp>
      <p:sp>
        <p:nvSpPr>
          <p:cNvPr id="17" name="TextBox 16"/>
          <p:cNvSpPr txBox="1"/>
          <p:nvPr/>
        </p:nvSpPr>
        <p:spPr>
          <a:xfrm>
            <a:off x="5638800" y="1219200"/>
            <a:ext cx="812082" cy="369332"/>
          </a:xfrm>
          <a:prstGeom prst="rect">
            <a:avLst/>
          </a:prstGeom>
          <a:noFill/>
        </p:spPr>
        <p:txBody>
          <a:bodyPr wrap="none" rtlCol="0">
            <a:spAutoFit/>
          </a:bodyPr>
          <a:lstStyle/>
          <a:p>
            <a:r>
              <a:rPr lang="en-US" b="1" dirty="0" smtClean="0"/>
              <a:t>Future</a:t>
            </a:r>
            <a:endParaRPr lang="en-US" b="1" dirty="0"/>
          </a:p>
        </p:txBody>
      </p:sp>
      <p:sp>
        <p:nvSpPr>
          <p:cNvPr id="18" name="TextBox 17"/>
          <p:cNvSpPr txBox="1"/>
          <p:nvPr/>
        </p:nvSpPr>
        <p:spPr>
          <a:xfrm>
            <a:off x="-457200" y="1752600"/>
            <a:ext cx="2791918" cy="1200329"/>
          </a:xfrm>
          <a:prstGeom prst="rect">
            <a:avLst/>
          </a:prstGeom>
          <a:noFill/>
        </p:spPr>
        <p:txBody>
          <a:bodyPr wrap="none" rtlCol="0">
            <a:spAutoFit/>
          </a:bodyPr>
          <a:lstStyle/>
          <a:p>
            <a:pPr lvl="1">
              <a:defRPr/>
            </a:pPr>
            <a:r>
              <a:rPr lang="en-US" dirty="0" smtClean="0">
                <a:solidFill>
                  <a:srgbClr val="00B050"/>
                </a:solidFill>
              </a:rPr>
              <a:t>Agricultural Revolution</a:t>
            </a:r>
          </a:p>
          <a:p>
            <a:pPr lvl="1">
              <a:defRPr/>
            </a:pPr>
            <a:endParaRPr lang="en-US" dirty="0" smtClean="0"/>
          </a:p>
          <a:p>
            <a:pPr lvl="1">
              <a:defRPr/>
            </a:pPr>
            <a:r>
              <a:rPr lang="en-US" dirty="0" smtClean="0"/>
              <a:t>Industrial revolution</a:t>
            </a:r>
          </a:p>
          <a:p>
            <a:endParaRPr lang="en-US" dirty="0"/>
          </a:p>
        </p:txBody>
      </p:sp>
      <p:sp>
        <p:nvSpPr>
          <p:cNvPr id="19" name="TextBox 18"/>
          <p:cNvSpPr txBox="1"/>
          <p:nvPr/>
        </p:nvSpPr>
        <p:spPr>
          <a:xfrm>
            <a:off x="1828800" y="1676400"/>
            <a:ext cx="3542893" cy="707886"/>
          </a:xfrm>
          <a:prstGeom prst="rect">
            <a:avLst/>
          </a:prstGeom>
          <a:noFill/>
        </p:spPr>
        <p:txBody>
          <a:bodyPr wrap="none" rtlCol="0">
            <a:spAutoFit/>
          </a:bodyPr>
          <a:lstStyle/>
          <a:p>
            <a:pPr lvl="1">
              <a:defRPr/>
            </a:pPr>
            <a:r>
              <a:rPr lang="en-US" sz="2000" b="1" dirty="0" smtClean="0">
                <a:solidFill>
                  <a:srgbClr val="FF0000"/>
                </a:solidFill>
              </a:rPr>
              <a:t>Communication Revolution</a:t>
            </a:r>
          </a:p>
          <a:p>
            <a:endParaRPr lang="en-US" sz="2000" b="1" dirty="0">
              <a:solidFill>
                <a:srgbClr val="FF0000"/>
              </a:solidFill>
            </a:endParaRPr>
          </a:p>
        </p:txBody>
      </p:sp>
      <p:sp>
        <p:nvSpPr>
          <p:cNvPr id="20" name="Rectangle 19"/>
          <p:cNvSpPr/>
          <p:nvPr/>
        </p:nvSpPr>
        <p:spPr>
          <a:xfrm>
            <a:off x="2438400" y="2057400"/>
            <a:ext cx="2819400" cy="1200329"/>
          </a:xfrm>
          <a:prstGeom prst="rect">
            <a:avLst/>
          </a:prstGeom>
        </p:spPr>
        <p:txBody>
          <a:bodyPr wrap="square">
            <a:spAutoFit/>
          </a:bodyPr>
          <a:lstStyle/>
          <a:p>
            <a:r>
              <a:rPr lang="en-US" dirty="0" smtClean="0">
                <a:solidFill>
                  <a:srgbClr val="FF0000"/>
                </a:solidFill>
              </a:rPr>
              <a:t> (All people using telephones, Internet Email, storage devices like pen drive)</a:t>
            </a:r>
            <a:endParaRPr lang="en-US" dirty="0">
              <a:solidFill>
                <a:srgbClr val="FF0000"/>
              </a:solidFill>
            </a:endParaRPr>
          </a:p>
        </p:txBody>
      </p:sp>
      <p:sp>
        <p:nvSpPr>
          <p:cNvPr id="22" name="Right Arrow 21"/>
          <p:cNvSpPr/>
          <p:nvPr/>
        </p:nvSpPr>
        <p:spPr>
          <a:xfrm>
            <a:off x="914400" y="2971800"/>
            <a:ext cx="7696200" cy="914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Living Paradigm is Changing for more efficient life </a:t>
            </a:r>
            <a:endParaRPr lang="en-US" sz="2400" b="1" dirty="0"/>
          </a:p>
        </p:txBody>
      </p:sp>
      <p:sp>
        <p:nvSpPr>
          <p:cNvPr id="24" name="Content Placeholder 2"/>
          <p:cNvSpPr>
            <a:spLocks noGrp="1"/>
          </p:cNvSpPr>
          <p:nvPr>
            <p:ph idx="1"/>
          </p:nvPr>
        </p:nvSpPr>
        <p:spPr>
          <a:xfrm>
            <a:off x="0" y="3810000"/>
            <a:ext cx="9144000" cy="1905000"/>
          </a:xfrm>
        </p:spPr>
        <p:txBody>
          <a:bodyPr>
            <a:noAutofit/>
          </a:bodyPr>
          <a:lstStyle/>
          <a:p>
            <a:pPr eaLnBrk="1" hangingPunct="1"/>
            <a:r>
              <a:rPr lang="en-US" sz="2400" dirty="0" smtClean="0">
                <a:solidFill>
                  <a:srgbClr val="00B050"/>
                </a:solidFill>
              </a:rPr>
              <a:t>Efficiency =    </a:t>
            </a:r>
            <a:r>
              <a:rPr lang="en-US" sz="2000" dirty="0" smtClean="0">
                <a:solidFill>
                  <a:srgbClr val="00B050"/>
                </a:solidFill>
              </a:rPr>
              <a:t>The resources needed to do a job </a:t>
            </a:r>
            <a:r>
              <a:rPr lang="en-US" sz="2000" dirty="0" smtClean="0">
                <a:solidFill>
                  <a:srgbClr val="FF0000"/>
                </a:solidFill>
              </a:rPr>
              <a:t>according to your mind set</a:t>
            </a:r>
            <a:endParaRPr lang="en-US" sz="1400" dirty="0" smtClean="0">
              <a:solidFill>
                <a:srgbClr val="FF0000"/>
              </a:solidFill>
            </a:endParaRPr>
          </a:p>
          <a:p>
            <a:pPr eaLnBrk="1" hangingPunct="1">
              <a:buFont typeface="Arial" pitchFamily="34" charset="0"/>
              <a:buNone/>
            </a:pPr>
            <a:r>
              <a:rPr lang="en-US" sz="2400" dirty="0" smtClean="0">
                <a:solidFill>
                  <a:srgbClr val="FF0000"/>
                </a:solidFill>
              </a:rPr>
              <a:t>                              </a:t>
            </a:r>
            <a:r>
              <a:rPr lang="en-US" sz="2000" dirty="0" smtClean="0">
                <a:solidFill>
                  <a:srgbClr val="00B050"/>
                </a:solidFill>
              </a:rPr>
              <a:t>Actual resources you used</a:t>
            </a:r>
            <a:r>
              <a:rPr lang="en-US" sz="2000" dirty="0" smtClean="0">
                <a:solidFill>
                  <a:srgbClr val="FF0000"/>
                </a:solidFill>
              </a:rPr>
              <a:t> according to Present Day Technology</a:t>
            </a:r>
            <a:endParaRPr lang="en-US" sz="2400" dirty="0" smtClean="0">
              <a:solidFill>
                <a:srgbClr val="FF0000"/>
              </a:solidFill>
            </a:endParaRPr>
          </a:p>
          <a:p>
            <a:pPr eaLnBrk="1" hangingPunct="1"/>
            <a:r>
              <a:rPr lang="en-US" sz="1400" dirty="0" smtClean="0"/>
              <a:t>If you’re mind is set for the old revolution definitely your </a:t>
            </a:r>
            <a:r>
              <a:rPr lang="en-US" sz="1400" u="sng" dirty="0" smtClean="0"/>
              <a:t>efficiency </a:t>
            </a:r>
            <a:r>
              <a:rPr lang="en-US" sz="1400" dirty="0" smtClean="0"/>
              <a:t>will not match for the </a:t>
            </a:r>
            <a:r>
              <a:rPr lang="en-US" sz="1400" u="sng" dirty="0" smtClean="0"/>
              <a:t>present era</a:t>
            </a:r>
            <a:r>
              <a:rPr lang="en-US" sz="1400" dirty="0" smtClean="0"/>
              <a:t>( you will be inefficient without your knowledge),then your productivity and effectiveness will be lower.</a:t>
            </a:r>
          </a:p>
          <a:p>
            <a:pPr eaLnBrk="1" hangingPunct="1"/>
            <a:r>
              <a:rPr lang="en-US" sz="1400" dirty="0" smtClean="0"/>
              <a:t>Ex: If you’re mind is set before the industrial revolution you might think you need </a:t>
            </a:r>
            <a:r>
              <a:rPr lang="en-US" sz="1400" b="1" u="sng" dirty="0" smtClean="0"/>
              <a:t>5 days </a:t>
            </a:r>
            <a:r>
              <a:rPr lang="en-US" sz="1400" dirty="0" smtClean="0"/>
              <a:t>to go from </a:t>
            </a:r>
            <a:r>
              <a:rPr lang="en-US" sz="1400" u="sng" dirty="0" err="1" smtClean="0"/>
              <a:t>Negombo</a:t>
            </a:r>
            <a:r>
              <a:rPr lang="en-US" sz="1400" dirty="0" smtClean="0"/>
              <a:t> to </a:t>
            </a:r>
            <a:r>
              <a:rPr lang="en-US" sz="1400" u="sng" dirty="0" smtClean="0"/>
              <a:t>Colombo</a:t>
            </a:r>
            <a:r>
              <a:rPr lang="en-US" sz="1400" dirty="0" smtClean="0"/>
              <a:t> by a </a:t>
            </a:r>
            <a:r>
              <a:rPr lang="en-US" sz="1400" i="1" u="sng" dirty="0" smtClean="0"/>
              <a:t>bullock</a:t>
            </a:r>
            <a:r>
              <a:rPr lang="en-US" sz="1400" dirty="0" smtClean="0"/>
              <a:t> </a:t>
            </a:r>
            <a:r>
              <a:rPr lang="en-US" sz="1400" i="1" u="sng" dirty="0" smtClean="0"/>
              <a:t>cart</a:t>
            </a:r>
            <a:r>
              <a:rPr lang="en-US" sz="1400" dirty="0" smtClean="0"/>
              <a:t>. But if you use a </a:t>
            </a:r>
            <a:r>
              <a:rPr lang="en-US" sz="1600" b="1" u="sng" dirty="0" smtClean="0"/>
              <a:t>car</a:t>
            </a:r>
            <a:r>
              <a:rPr lang="en-US" sz="1400" dirty="0" smtClean="0"/>
              <a:t> ,you can go with in </a:t>
            </a:r>
            <a:r>
              <a:rPr lang="en-US" sz="1400" b="1" u="sng" dirty="0" smtClean="0"/>
              <a:t>1 hour</a:t>
            </a:r>
            <a:r>
              <a:rPr lang="en-US" sz="1400" dirty="0" smtClean="0"/>
              <a:t>.</a:t>
            </a:r>
          </a:p>
          <a:p>
            <a:pPr eaLnBrk="1" hangingPunct="1"/>
            <a:r>
              <a:rPr lang="en-US" sz="1400" dirty="0" smtClean="0"/>
              <a:t>Hence the efficiency in this case will be:</a:t>
            </a:r>
          </a:p>
          <a:p>
            <a:pPr eaLnBrk="1" hangingPunct="1"/>
            <a:r>
              <a:rPr lang="en-US" sz="1400" dirty="0" smtClean="0">
                <a:solidFill>
                  <a:srgbClr val="FF0000"/>
                </a:solidFill>
              </a:rPr>
              <a:t>Efficiency</a:t>
            </a:r>
            <a:r>
              <a:rPr lang="en-US" sz="1400" dirty="0" smtClean="0"/>
              <a:t> =  5*24/1=</a:t>
            </a:r>
            <a:r>
              <a:rPr lang="en-US" sz="1400" dirty="0" smtClean="0">
                <a:solidFill>
                  <a:srgbClr val="FF0000"/>
                </a:solidFill>
              </a:rPr>
              <a:t>168</a:t>
            </a:r>
          </a:p>
          <a:p>
            <a:pPr eaLnBrk="1" hangingPunct="1">
              <a:buFont typeface="Arial" pitchFamily="34" charset="0"/>
              <a:buNone/>
            </a:pPr>
            <a:endParaRPr lang="en-US" sz="1800" dirty="0" smtClean="0"/>
          </a:p>
        </p:txBody>
      </p:sp>
      <p:cxnSp>
        <p:nvCxnSpPr>
          <p:cNvPr id="25" name="Straight Connector 4"/>
          <p:cNvCxnSpPr>
            <a:cxnSpLocks noChangeShapeType="1"/>
          </p:cNvCxnSpPr>
          <p:nvPr/>
        </p:nvCxnSpPr>
        <p:spPr bwMode="auto">
          <a:xfrm>
            <a:off x="2133600" y="4267200"/>
            <a:ext cx="6629400" cy="1588"/>
          </a:xfrm>
          <a:prstGeom prst="line">
            <a:avLst/>
          </a:prstGeom>
          <a:noFill/>
          <a:ln w="34925" algn="ctr">
            <a:solidFill>
              <a:schemeClr val="tx1"/>
            </a:solidFill>
            <a:round/>
            <a:headEnd/>
            <a:tailEnd/>
          </a:ln>
        </p:spPr>
      </p:cxnSp>
      <p:sp>
        <p:nvSpPr>
          <p:cNvPr id="28" name="TextBox 27"/>
          <p:cNvSpPr txBox="1"/>
          <p:nvPr/>
        </p:nvSpPr>
        <p:spPr>
          <a:xfrm>
            <a:off x="381000" y="3657600"/>
            <a:ext cx="1676400" cy="830997"/>
          </a:xfrm>
          <a:prstGeom prst="rect">
            <a:avLst/>
          </a:prstGeom>
          <a:solidFill>
            <a:schemeClr val="bg1"/>
          </a:solidFill>
        </p:spPr>
        <p:txBody>
          <a:bodyPr wrap="square" rtlCol="0">
            <a:spAutoFit/>
          </a:bodyPr>
          <a:lstStyle/>
          <a:p>
            <a:endParaRPr lang="en-US" sz="2400" dirty="0" smtClean="0"/>
          </a:p>
          <a:p>
            <a:r>
              <a:rPr lang="en-US" sz="2400" dirty="0" smtClean="0">
                <a:solidFill>
                  <a:srgbClr val="FF0000"/>
                </a:solidFill>
              </a:rPr>
              <a:t>Efficiency=</a:t>
            </a:r>
            <a:endParaRPr lang="en-US" sz="2400" dirty="0">
              <a:solidFill>
                <a:srgbClr val="FF0000"/>
              </a:solidFill>
            </a:endParaRPr>
          </a:p>
        </p:txBody>
      </p:sp>
      <p:sp>
        <p:nvSpPr>
          <p:cNvPr id="30" name="TextBox 29"/>
          <p:cNvSpPr txBox="1"/>
          <p:nvPr/>
        </p:nvSpPr>
        <p:spPr>
          <a:xfrm>
            <a:off x="1141661" y="6019800"/>
            <a:ext cx="7956381" cy="940653"/>
          </a:xfrm>
          <a:prstGeom prst="horizontalScroll">
            <a:avLst/>
          </a:prstGeom>
          <a:noFill/>
          <a:ln>
            <a:solidFill>
              <a:srgbClr val="FF0000"/>
            </a:solidFill>
          </a:ln>
        </p:spPr>
        <p:txBody>
          <a:bodyPr wrap="none" rtlCol="0">
            <a:spAutoFit/>
          </a:bodyPr>
          <a:lstStyle/>
          <a:p>
            <a:r>
              <a:rPr lang="en-US" sz="2000" b="1" dirty="0" smtClean="0">
                <a:solidFill>
                  <a:srgbClr val="FF0000"/>
                </a:solidFill>
              </a:rPr>
              <a:t>Are you afraid of Internet and Email? Is it against your thinking pattern?</a:t>
            </a:r>
          </a:p>
          <a:p>
            <a:r>
              <a:rPr lang="en-US" sz="2000" b="1" dirty="0" smtClean="0">
                <a:solidFill>
                  <a:srgbClr val="FF0000"/>
                </a:solidFill>
              </a:rPr>
              <a:t>                               What is your Mindset?</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24">
                                            <p:txEl>
                                              <p:pRg st="0" end="0"/>
                                            </p:txEl>
                                          </p:spTgt>
                                        </p:tgtEl>
                                        <p:attrNameLst>
                                          <p:attrName>style.visibility</p:attrName>
                                        </p:attrNameLst>
                                      </p:cBhvr>
                                      <p:to>
                                        <p:strVal val="visible"/>
                                      </p:to>
                                    </p:set>
                                    <p:animEffect transition="in" filter="diamond(in)">
                                      <p:cBhvr>
                                        <p:cTn id="60" dur="2000"/>
                                        <p:tgtEl>
                                          <p:spTgt spid="24">
                                            <p:txEl>
                                              <p:pRg st="0" end="0"/>
                                            </p:txEl>
                                          </p:spTgt>
                                        </p:tgtEl>
                                      </p:cBhvr>
                                    </p:animEffect>
                                  </p:childTnLst>
                                </p:cTn>
                              </p:par>
                              <p:par>
                                <p:cTn id="61" presetID="8" presetClass="entr" presetSubtype="16" fill="hold" nodeType="with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diamond(in)">
                                      <p:cBhvr>
                                        <p:cTn id="63" dur="2000"/>
                                        <p:tgtEl>
                                          <p:spTgt spid="24">
                                            <p:txEl>
                                              <p:pRg st="1" end="1"/>
                                            </p:tx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linds(horizontal)">
                                      <p:cBhvr>
                                        <p:cTn id="66" dur="500"/>
                                        <p:tgtEl>
                                          <p:spTgt spid="28"/>
                                        </p:tgtEl>
                                      </p:cBhvr>
                                    </p:animEffect>
                                  </p:childTnLst>
                                </p:cTn>
                              </p:par>
                              <p:par>
                                <p:cTn id="67" presetID="3"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24">
                                            <p:txEl>
                                              <p:pRg st="2" end="2"/>
                                            </p:txEl>
                                          </p:spTgt>
                                        </p:tgtEl>
                                        <p:attrNameLst>
                                          <p:attrName>style.visibility</p:attrName>
                                        </p:attrNameLst>
                                      </p:cBhvr>
                                      <p:to>
                                        <p:strVal val="visible"/>
                                      </p:to>
                                    </p:set>
                                    <p:animEffect transition="in" filter="diamond(in)">
                                      <p:cBhvr>
                                        <p:cTn id="74" dur="2000"/>
                                        <p:tgtEl>
                                          <p:spTgt spid="2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24">
                                            <p:txEl>
                                              <p:pRg st="3" end="3"/>
                                            </p:txEl>
                                          </p:spTgt>
                                        </p:tgtEl>
                                        <p:attrNameLst>
                                          <p:attrName>style.visibility</p:attrName>
                                        </p:attrNameLst>
                                      </p:cBhvr>
                                      <p:to>
                                        <p:strVal val="visible"/>
                                      </p:to>
                                    </p:set>
                                    <p:animEffect transition="in" filter="diamond(in)">
                                      <p:cBhvr>
                                        <p:cTn id="79" dur="2000"/>
                                        <p:tgtEl>
                                          <p:spTgt spid="2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24">
                                            <p:txEl>
                                              <p:pRg st="4" end="4"/>
                                            </p:txEl>
                                          </p:spTgt>
                                        </p:tgtEl>
                                        <p:attrNameLst>
                                          <p:attrName>style.visibility</p:attrName>
                                        </p:attrNameLst>
                                      </p:cBhvr>
                                      <p:to>
                                        <p:strVal val="visible"/>
                                      </p:to>
                                    </p:set>
                                    <p:animEffect transition="in" filter="diamond(in)">
                                      <p:cBhvr>
                                        <p:cTn id="84" dur="2000"/>
                                        <p:tgtEl>
                                          <p:spTgt spid="24">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nodeType="clickEffect">
                                  <p:stCondLst>
                                    <p:cond delay="0"/>
                                  </p:stCondLst>
                                  <p:childTnLst>
                                    <p:set>
                                      <p:cBhvr>
                                        <p:cTn id="88" dur="1" fill="hold">
                                          <p:stCondLst>
                                            <p:cond delay="0"/>
                                          </p:stCondLst>
                                        </p:cTn>
                                        <p:tgtEl>
                                          <p:spTgt spid="24">
                                            <p:txEl>
                                              <p:pRg st="5" end="5"/>
                                            </p:txEl>
                                          </p:spTgt>
                                        </p:tgtEl>
                                        <p:attrNameLst>
                                          <p:attrName>style.visibility</p:attrName>
                                        </p:attrNameLst>
                                      </p:cBhvr>
                                      <p:to>
                                        <p:strVal val="visible"/>
                                      </p:to>
                                    </p:set>
                                    <p:animEffect transition="in" filter="diamond(in)">
                                      <p:cBhvr>
                                        <p:cTn id="89" dur="2000"/>
                                        <p:tgtEl>
                                          <p:spTgt spid="24">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5" grpId="0"/>
      <p:bldP spid="16" grpId="0"/>
      <p:bldP spid="17" grpId="0"/>
      <p:bldP spid="18" grpId="0"/>
      <p:bldP spid="19" grpId="0"/>
      <p:bldP spid="20" grpId="0"/>
      <p:bldP spid="22"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TECHNOLOGICAL DEVELOPMENT TO WHOM?</a:t>
            </a:r>
            <a:endParaRPr lang="en-GB" dirty="0"/>
          </a:p>
        </p:txBody>
      </p:sp>
      <p:sp>
        <p:nvSpPr>
          <p:cNvPr id="3" name="Content Placeholder 2"/>
          <p:cNvSpPr>
            <a:spLocks noGrp="1"/>
          </p:cNvSpPr>
          <p:nvPr>
            <p:ph idx="1"/>
          </p:nvPr>
        </p:nvSpPr>
        <p:spPr/>
        <p:txBody>
          <a:bodyPr/>
          <a:lstStyle/>
          <a:p>
            <a:r>
              <a:rPr lang="en-GB" dirty="0" smtClean="0"/>
              <a:t>HUMANS</a:t>
            </a:r>
          </a:p>
          <a:p>
            <a:r>
              <a:rPr lang="en-GB" dirty="0" smtClean="0"/>
              <a:t>HUMANS WHAT ARE THE RESULTS?</a:t>
            </a:r>
          </a:p>
          <a:p>
            <a:r>
              <a:rPr lang="en-GB" dirty="0" smtClean="0"/>
              <a:t>TECHNOLOGY FIRST FLOWING TO MATURED/AFFORDABLE PEOPLE THEN TO CHILDREN</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3" descr="International_new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0" y="268069"/>
            <a:ext cx="955409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a:ln w="11430"/>
                <a:solidFill>
                  <a:srgbClr val="FFFF00"/>
                </a:solidFill>
                <a:effectLst>
                  <a:outerShdw blurRad="50800" dist="39000" dir="5460000" algn="tl">
                    <a:srgbClr val="000000">
                      <a:alpha val="38000"/>
                    </a:srgbClr>
                  </a:outerShdw>
                </a:effectLst>
                <a:latin typeface="+mn-lt"/>
              </a:rPr>
              <a:t>Our great </a:t>
            </a:r>
            <a:r>
              <a:rPr lang="en-US" sz="3200" b="1" dirty="0" err="1">
                <a:ln w="11430"/>
                <a:solidFill>
                  <a:srgbClr val="FFFF00"/>
                </a:solidFill>
                <a:effectLst>
                  <a:outerShdw blurRad="50800" dist="39000" dir="5460000" algn="tl">
                    <a:srgbClr val="000000">
                      <a:alpha val="38000"/>
                    </a:srgbClr>
                  </a:outerShdw>
                </a:effectLst>
                <a:latin typeface="+mn-lt"/>
              </a:rPr>
              <a:t>great</a:t>
            </a:r>
            <a:r>
              <a:rPr lang="en-US" sz="3200" b="1" dirty="0">
                <a:ln w="11430"/>
                <a:solidFill>
                  <a:srgbClr val="FFFF00"/>
                </a:solidFill>
                <a:effectLst>
                  <a:outerShdw blurRad="50800" dist="39000" dir="5460000" algn="tl">
                    <a:srgbClr val="000000">
                      <a:alpha val="38000"/>
                    </a:srgbClr>
                  </a:outerShdw>
                </a:effectLst>
                <a:latin typeface="+mn-lt"/>
              </a:rPr>
              <a:t> </a:t>
            </a:r>
            <a:r>
              <a:rPr lang="en-US" sz="3200" b="1" dirty="0" err="1">
                <a:ln w="11430"/>
                <a:solidFill>
                  <a:srgbClr val="FFFF00"/>
                </a:solidFill>
                <a:effectLst>
                  <a:outerShdw blurRad="50800" dist="39000" dir="5460000" algn="tl">
                    <a:srgbClr val="000000">
                      <a:alpha val="38000"/>
                    </a:srgbClr>
                  </a:outerShdw>
                </a:effectLst>
                <a:latin typeface="+mn-lt"/>
              </a:rPr>
              <a:t>great</a:t>
            </a:r>
            <a:r>
              <a:rPr lang="en-US" sz="3200" b="1" dirty="0">
                <a:ln w="11430"/>
                <a:solidFill>
                  <a:srgbClr val="FFFF00"/>
                </a:solidFill>
                <a:effectLst>
                  <a:outerShdw blurRad="50800" dist="39000" dir="5460000" algn="tl">
                    <a:srgbClr val="000000">
                      <a:alpha val="38000"/>
                    </a:srgbClr>
                  </a:outerShdw>
                </a:effectLst>
                <a:latin typeface="+mn-lt"/>
              </a:rPr>
              <a:t> </a:t>
            </a:r>
            <a:r>
              <a:rPr lang="en-US" sz="3200" b="1" dirty="0" err="1">
                <a:ln w="11430"/>
                <a:solidFill>
                  <a:srgbClr val="FFFF00"/>
                </a:solidFill>
                <a:effectLst>
                  <a:outerShdw blurRad="50800" dist="39000" dir="5460000" algn="tl">
                    <a:srgbClr val="000000">
                      <a:alpha val="38000"/>
                    </a:srgbClr>
                  </a:outerShdw>
                </a:effectLst>
                <a:latin typeface="+mn-lt"/>
              </a:rPr>
              <a:t>great</a:t>
            </a:r>
            <a:r>
              <a:rPr lang="en-US" sz="3200" b="1" dirty="0">
                <a:ln w="11430"/>
                <a:solidFill>
                  <a:srgbClr val="FFFF00"/>
                </a:solidFill>
                <a:effectLst>
                  <a:outerShdw blurRad="50800" dist="39000" dir="5460000" algn="tl">
                    <a:srgbClr val="000000">
                      <a:alpha val="38000"/>
                    </a:srgbClr>
                  </a:outerShdw>
                </a:effectLst>
                <a:latin typeface="+mn-lt"/>
              </a:rPr>
              <a:t> </a:t>
            </a:r>
            <a:r>
              <a:rPr lang="en-US" sz="3200" b="1" dirty="0" smtClean="0">
                <a:ln w="11430"/>
                <a:solidFill>
                  <a:srgbClr val="FFFF00"/>
                </a:solidFill>
                <a:effectLst>
                  <a:outerShdw blurRad="50800" dist="39000" dir="5460000" algn="tl">
                    <a:srgbClr val="000000">
                      <a:alpha val="38000"/>
                    </a:srgbClr>
                  </a:outerShdw>
                </a:effectLst>
                <a:latin typeface="+mn-lt"/>
              </a:rPr>
              <a:t>…………………</a:t>
            </a:r>
            <a:r>
              <a:rPr lang="en-US" sz="3200" b="1" dirty="0">
                <a:ln w="11430"/>
                <a:solidFill>
                  <a:srgbClr val="FFFF00"/>
                </a:solidFill>
                <a:effectLst>
                  <a:outerShdw blurRad="50800" dist="39000" dir="5460000" algn="tl">
                    <a:srgbClr val="000000">
                      <a:alpha val="38000"/>
                    </a:srgbClr>
                  </a:outerShdw>
                </a:effectLst>
                <a:latin typeface="+mn-lt"/>
              </a:rPr>
              <a:t>Grandfather</a:t>
            </a:r>
            <a:r>
              <a:rPr lang="en-US" sz="5400" b="1" dirty="0">
                <a:ln w="11430"/>
                <a:solidFill>
                  <a:srgbClr val="FFFF00"/>
                </a:solidFill>
                <a:effectLst>
                  <a:outerShdw blurRad="50800" dist="39000" dir="5460000" algn="tl">
                    <a:srgbClr val="000000">
                      <a:alpha val="38000"/>
                    </a:srgbClr>
                  </a:outerShdw>
                </a:effectLst>
                <a:latin typeface="+mn-lt"/>
              </a:rPr>
              <a:t>?</a:t>
            </a:r>
            <a:endParaRPr lang="en-US" sz="3200" b="1" dirty="0">
              <a:ln w="11430"/>
              <a:solidFill>
                <a:srgbClr val="FFFF00"/>
              </a:solidFill>
              <a:effectLst>
                <a:outerShdw blurRad="50800" dist="39000" dir="5460000" algn="tl">
                  <a:srgbClr val="000000">
                    <a:alpha val="38000"/>
                  </a:srgbClr>
                </a:outerShdw>
              </a:effectLst>
              <a:latin typeface="+mn-lt"/>
            </a:endParaRPr>
          </a:p>
        </p:txBody>
      </p:sp>
      <p:sp>
        <p:nvSpPr>
          <p:cNvPr id="6" name="Title 1"/>
          <p:cNvSpPr txBox="1">
            <a:spLocks/>
          </p:cNvSpPr>
          <p:nvPr/>
        </p:nvSpPr>
        <p:spPr>
          <a:xfrm>
            <a:off x="609600" y="0"/>
            <a:ext cx="8229600" cy="6556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IS HUMAN AN ANIMAL?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p:spPr>
        <p:txBody>
          <a:bodyPr>
            <a:normAutofit fontScale="90000"/>
          </a:bodyPr>
          <a:lstStyle/>
          <a:p>
            <a:r>
              <a:rPr lang="en-US" dirty="0" smtClean="0"/>
              <a:t>Basic Difference between Human &amp; Animal</a:t>
            </a:r>
            <a:endParaRPr lang="en-US" dirty="0"/>
          </a:p>
        </p:txBody>
      </p:sp>
      <p:pic>
        <p:nvPicPr>
          <p:cNvPr id="1028" name="Picture 4" descr="http://www.wallpaperbase.com/wallpapers/animals/cows/cow_4.jpg"/>
          <p:cNvPicPr>
            <a:picLocks noChangeAspect="1" noChangeArrowheads="1"/>
          </p:cNvPicPr>
          <p:nvPr/>
        </p:nvPicPr>
        <p:blipFill>
          <a:blip r:embed="rId2" cstate="print"/>
          <a:srcRect b="12500"/>
          <a:stretch>
            <a:fillRect/>
          </a:stretch>
        </p:blipFill>
        <p:spPr bwMode="auto">
          <a:xfrm>
            <a:off x="152400" y="990600"/>
            <a:ext cx="2438400" cy="1600200"/>
          </a:xfrm>
          <a:prstGeom prst="rect">
            <a:avLst/>
          </a:prstGeom>
          <a:noFill/>
        </p:spPr>
      </p:pic>
      <p:sp>
        <p:nvSpPr>
          <p:cNvPr id="7" name="TextBox 6"/>
          <p:cNvSpPr txBox="1"/>
          <p:nvPr/>
        </p:nvSpPr>
        <p:spPr>
          <a:xfrm>
            <a:off x="177101" y="2590800"/>
            <a:ext cx="2337499" cy="646331"/>
          </a:xfrm>
          <a:prstGeom prst="rect">
            <a:avLst/>
          </a:prstGeom>
          <a:noFill/>
        </p:spPr>
        <p:txBody>
          <a:bodyPr wrap="none" rtlCol="0">
            <a:spAutoFit/>
          </a:bodyPr>
          <a:lstStyle/>
          <a:p>
            <a:r>
              <a:rPr lang="en-US" dirty="0" smtClean="0">
                <a:solidFill>
                  <a:srgbClr val="FF0000"/>
                </a:solidFill>
              </a:rPr>
              <a:t>Animal</a:t>
            </a:r>
            <a:r>
              <a:rPr lang="en-US" dirty="0" smtClean="0"/>
              <a:t> can do a Task,</a:t>
            </a:r>
          </a:p>
          <a:p>
            <a:r>
              <a:rPr lang="en-US" dirty="0" smtClean="0"/>
              <a:t> </a:t>
            </a:r>
            <a:r>
              <a:rPr lang="en-US" dirty="0" smtClean="0">
                <a:solidFill>
                  <a:srgbClr val="FF0000"/>
                </a:solidFill>
              </a:rPr>
              <a:t>but without a purpose</a:t>
            </a:r>
            <a:endParaRPr lang="en-US" dirty="0">
              <a:solidFill>
                <a:srgbClr val="FF0000"/>
              </a:solidFill>
            </a:endParaRPr>
          </a:p>
        </p:txBody>
      </p:sp>
      <p:pic>
        <p:nvPicPr>
          <p:cNvPr id="1030" name="Picture 6" descr="http://frysingerreunion.org/india/rajasthan042.jpg"/>
          <p:cNvPicPr>
            <a:picLocks noChangeAspect="1" noChangeArrowheads="1"/>
          </p:cNvPicPr>
          <p:nvPr/>
        </p:nvPicPr>
        <p:blipFill>
          <a:blip r:embed="rId3" cstate="print"/>
          <a:srcRect/>
          <a:stretch>
            <a:fillRect/>
          </a:stretch>
        </p:blipFill>
        <p:spPr bwMode="auto">
          <a:xfrm>
            <a:off x="6745942" y="990601"/>
            <a:ext cx="2321858" cy="1644650"/>
          </a:xfrm>
          <a:prstGeom prst="rect">
            <a:avLst/>
          </a:prstGeom>
          <a:noFill/>
        </p:spPr>
      </p:pic>
      <p:sp>
        <p:nvSpPr>
          <p:cNvPr id="9" name="TextBox 8"/>
          <p:cNvSpPr txBox="1"/>
          <p:nvPr/>
        </p:nvSpPr>
        <p:spPr>
          <a:xfrm>
            <a:off x="6855694" y="2590800"/>
            <a:ext cx="2135906" cy="646331"/>
          </a:xfrm>
          <a:prstGeom prst="rect">
            <a:avLst/>
          </a:prstGeom>
          <a:noFill/>
        </p:spPr>
        <p:txBody>
          <a:bodyPr wrap="none" rtlCol="0">
            <a:spAutoFit/>
          </a:bodyPr>
          <a:lstStyle/>
          <a:p>
            <a:r>
              <a:rPr lang="en-US" dirty="0" smtClean="0">
                <a:solidFill>
                  <a:srgbClr val="FF0000"/>
                </a:solidFill>
              </a:rPr>
              <a:t>Human</a:t>
            </a:r>
            <a:r>
              <a:rPr lang="en-US" dirty="0" smtClean="0"/>
              <a:t> will do a task</a:t>
            </a:r>
          </a:p>
          <a:p>
            <a:r>
              <a:rPr lang="en-US" dirty="0" smtClean="0"/>
              <a:t> </a:t>
            </a:r>
            <a:r>
              <a:rPr lang="en-US" dirty="0" smtClean="0">
                <a:solidFill>
                  <a:srgbClr val="FF0000"/>
                </a:solidFill>
              </a:rPr>
              <a:t>for a purpose</a:t>
            </a:r>
            <a:endParaRPr lang="en-US" dirty="0">
              <a:solidFill>
                <a:srgbClr val="FF0000"/>
              </a:solidFill>
            </a:endParaRPr>
          </a:p>
        </p:txBody>
      </p:sp>
      <p:sp>
        <p:nvSpPr>
          <p:cNvPr id="10" name="Right Arrow 9"/>
          <p:cNvSpPr/>
          <p:nvPr/>
        </p:nvSpPr>
        <p:spPr>
          <a:xfrm>
            <a:off x="2819400" y="1676400"/>
            <a:ext cx="3886200" cy="12954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rgbClr val="FF0000"/>
                </a:solidFill>
              </a:rPr>
              <a:t>Animals’ task will be converted for a Purpose by Human</a:t>
            </a:r>
            <a:endParaRPr lang="en-US" sz="2000" dirty="0">
              <a:solidFill>
                <a:srgbClr val="FF0000"/>
              </a:solidFill>
            </a:endParaRPr>
          </a:p>
        </p:txBody>
      </p:sp>
      <p:cxnSp>
        <p:nvCxnSpPr>
          <p:cNvPr id="12" name="Straight Connector 11"/>
          <p:cNvCxnSpPr/>
          <p:nvPr/>
        </p:nvCxnSpPr>
        <p:spPr>
          <a:xfrm>
            <a:off x="39583" y="3151496"/>
            <a:ext cx="3962400" cy="224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1983" y="2864836"/>
            <a:ext cx="798617" cy="523220"/>
          </a:xfrm>
          <a:prstGeom prst="rect">
            <a:avLst/>
          </a:prstGeom>
          <a:noFill/>
        </p:spPr>
        <p:txBody>
          <a:bodyPr wrap="none" rtlCol="0">
            <a:spAutoFit/>
          </a:bodyPr>
          <a:lstStyle/>
          <a:p>
            <a:r>
              <a:rPr lang="en-US" sz="2800" b="1" dirty="0" smtClean="0"/>
              <a:t>BUT</a:t>
            </a:r>
            <a:endParaRPr lang="en-US" sz="2800" b="1" dirty="0"/>
          </a:p>
        </p:txBody>
      </p:sp>
      <p:cxnSp>
        <p:nvCxnSpPr>
          <p:cNvPr id="19" name="Straight Connector 18"/>
          <p:cNvCxnSpPr/>
          <p:nvPr/>
        </p:nvCxnSpPr>
        <p:spPr>
          <a:xfrm flipV="1">
            <a:off x="4800600" y="3151496"/>
            <a:ext cx="4382983" cy="224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3733800"/>
            <a:ext cx="1140505" cy="523220"/>
          </a:xfrm>
          <a:prstGeom prst="rect">
            <a:avLst/>
          </a:prstGeom>
          <a:noFill/>
        </p:spPr>
        <p:txBody>
          <a:bodyPr wrap="none" rtlCol="0">
            <a:spAutoFit/>
          </a:bodyPr>
          <a:lstStyle/>
          <a:p>
            <a:r>
              <a:rPr lang="en-US" sz="2800" b="1" dirty="0" smtClean="0"/>
              <a:t>HOW?</a:t>
            </a:r>
            <a:endParaRPr lang="en-US" sz="2800" b="1" dirty="0"/>
          </a:p>
        </p:txBody>
      </p:sp>
      <p:sp>
        <p:nvSpPr>
          <p:cNvPr id="22" name="TextBox 21"/>
          <p:cNvSpPr txBox="1"/>
          <p:nvPr/>
        </p:nvSpPr>
        <p:spPr>
          <a:xfrm>
            <a:off x="1752600" y="3886200"/>
            <a:ext cx="1680268" cy="400110"/>
          </a:xfrm>
          <a:prstGeom prst="rect">
            <a:avLst/>
          </a:prstGeom>
          <a:noFill/>
        </p:spPr>
        <p:txBody>
          <a:bodyPr wrap="none" rtlCol="0">
            <a:spAutoFit/>
          </a:bodyPr>
          <a:lstStyle/>
          <a:p>
            <a:r>
              <a:rPr lang="en-US" sz="2000" b="1" dirty="0" smtClean="0"/>
              <a:t>If the Purpose</a:t>
            </a:r>
            <a:endParaRPr lang="en-US" sz="2000" b="1" dirty="0"/>
          </a:p>
        </p:txBody>
      </p:sp>
      <p:cxnSp>
        <p:nvCxnSpPr>
          <p:cNvPr id="24" name="Straight Arrow Connector 23"/>
          <p:cNvCxnSpPr>
            <a:stCxn id="22" idx="2"/>
            <a:endCxn id="25" idx="1"/>
          </p:cNvCxnSpPr>
          <p:nvPr/>
        </p:nvCxnSpPr>
        <p:spPr>
          <a:xfrm rot="16200000" flipH="1">
            <a:off x="2966189" y="3912855"/>
            <a:ext cx="546556" cy="1293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86200" y="4648200"/>
            <a:ext cx="1568058" cy="369332"/>
          </a:xfrm>
          <a:prstGeom prst="rect">
            <a:avLst/>
          </a:prstGeom>
          <a:noFill/>
        </p:spPr>
        <p:txBody>
          <a:bodyPr wrap="none" rtlCol="0">
            <a:spAutoFit/>
          </a:bodyPr>
          <a:lstStyle/>
          <a:p>
            <a:r>
              <a:rPr lang="en-US" dirty="0" smtClean="0"/>
              <a:t>is  Good/noble</a:t>
            </a:r>
            <a:endParaRPr lang="en-US" dirty="0"/>
          </a:p>
        </p:txBody>
      </p:sp>
      <p:cxnSp>
        <p:nvCxnSpPr>
          <p:cNvPr id="28" name="Straight Arrow Connector 27"/>
          <p:cNvCxnSpPr>
            <a:stCxn id="22" idx="2"/>
            <a:endCxn id="30" idx="1"/>
          </p:cNvCxnSpPr>
          <p:nvPr/>
        </p:nvCxnSpPr>
        <p:spPr>
          <a:xfrm rot="5400000">
            <a:off x="1442189" y="3606121"/>
            <a:ext cx="470356" cy="1830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0" y="4572000"/>
            <a:ext cx="737702" cy="369332"/>
          </a:xfrm>
          <a:prstGeom prst="rect">
            <a:avLst/>
          </a:prstGeom>
          <a:noFill/>
        </p:spPr>
        <p:txBody>
          <a:bodyPr wrap="none" rtlCol="0">
            <a:spAutoFit/>
          </a:bodyPr>
          <a:lstStyle/>
          <a:p>
            <a:r>
              <a:rPr lang="en-US" dirty="0" smtClean="0"/>
              <a:t>is Bad</a:t>
            </a:r>
            <a:endParaRPr lang="en-US" dirty="0"/>
          </a:p>
        </p:txBody>
      </p:sp>
      <p:sp>
        <p:nvSpPr>
          <p:cNvPr id="32" name="TextBox 31"/>
          <p:cNvSpPr txBox="1"/>
          <p:nvPr/>
        </p:nvSpPr>
        <p:spPr>
          <a:xfrm>
            <a:off x="3502387" y="6096000"/>
            <a:ext cx="3889013" cy="830997"/>
          </a:xfrm>
          <a:prstGeom prst="rect">
            <a:avLst/>
          </a:prstGeom>
          <a:noFill/>
        </p:spPr>
        <p:txBody>
          <a:bodyPr wrap="none" rtlCol="0">
            <a:spAutoFit/>
          </a:bodyPr>
          <a:lstStyle/>
          <a:p>
            <a:r>
              <a:rPr lang="en-US" sz="2400" dirty="0" smtClean="0">
                <a:solidFill>
                  <a:schemeClr val="tx2">
                    <a:lumMod val="60000"/>
                    <a:lumOff val="40000"/>
                  </a:schemeClr>
                </a:solidFill>
              </a:rPr>
              <a:t>the human will </a:t>
            </a:r>
            <a:br>
              <a:rPr lang="en-US" sz="2400" dirty="0" smtClean="0">
                <a:solidFill>
                  <a:schemeClr val="tx2">
                    <a:lumMod val="60000"/>
                    <a:lumOff val="40000"/>
                  </a:schemeClr>
                </a:solidFill>
              </a:rPr>
            </a:br>
            <a:r>
              <a:rPr lang="en-US" sz="2400" dirty="0" smtClean="0">
                <a:solidFill>
                  <a:schemeClr val="tx2">
                    <a:lumMod val="60000"/>
                    <a:lumOff val="40000"/>
                  </a:schemeClr>
                </a:solidFill>
              </a:rPr>
              <a:t>become More human or God.</a:t>
            </a:r>
            <a:endParaRPr lang="en-US" sz="2400" dirty="0">
              <a:solidFill>
                <a:schemeClr val="tx2">
                  <a:lumMod val="60000"/>
                  <a:lumOff val="40000"/>
                </a:schemeClr>
              </a:solidFill>
            </a:endParaRPr>
          </a:p>
        </p:txBody>
      </p:sp>
      <p:pic>
        <p:nvPicPr>
          <p:cNvPr id="1032" name="Picture 8" descr="http://static.howstuffworks.com/gif/mother-teresa-1.jpg"/>
          <p:cNvPicPr>
            <a:picLocks noChangeAspect="1" noChangeArrowheads="1"/>
          </p:cNvPicPr>
          <p:nvPr/>
        </p:nvPicPr>
        <p:blipFill>
          <a:blip r:embed="rId4" cstate="print"/>
          <a:srcRect/>
          <a:stretch>
            <a:fillRect/>
          </a:stretch>
        </p:blipFill>
        <p:spPr bwMode="auto">
          <a:xfrm>
            <a:off x="3810000" y="4953000"/>
            <a:ext cx="1524000" cy="1143000"/>
          </a:xfrm>
          <a:prstGeom prst="rect">
            <a:avLst/>
          </a:prstGeom>
          <a:noFill/>
        </p:spPr>
      </p:pic>
      <p:sp>
        <p:nvSpPr>
          <p:cNvPr id="34" name="TextBox 33"/>
          <p:cNvSpPr txBox="1"/>
          <p:nvPr/>
        </p:nvSpPr>
        <p:spPr>
          <a:xfrm>
            <a:off x="-76200" y="6096000"/>
            <a:ext cx="3429000" cy="830997"/>
          </a:xfrm>
          <a:prstGeom prst="rect">
            <a:avLst/>
          </a:prstGeom>
          <a:noFill/>
        </p:spPr>
        <p:txBody>
          <a:bodyPr wrap="square" rtlCol="0">
            <a:spAutoFit/>
          </a:bodyPr>
          <a:lstStyle/>
          <a:p>
            <a:r>
              <a:rPr lang="en-US" sz="2400" dirty="0" smtClean="0"/>
              <a:t>The human will behave </a:t>
            </a:r>
            <a:br>
              <a:rPr lang="en-US" sz="2400" dirty="0" smtClean="0"/>
            </a:br>
            <a:r>
              <a:rPr lang="en-US" sz="2400" dirty="0" smtClean="0"/>
              <a:t>worst than animal.</a:t>
            </a:r>
            <a:endParaRPr lang="en-US" sz="2400" dirty="0"/>
          </a:p>
        </p:txBody>
      </p:sp>
      <p:pic>
        <p:nvPicPr>
          <p:cNvPr id="1034" name="Picture 10" descr="http://www.newsdaily.com/photos/2010-07-16T131944Z_01_BTRE66F04MI00_RTROPTP_3_INTERNATIONAL-US-IRAN-BOMB.JPG"/>
          <p:cNvPicPr>
            <a:picLocks noChangeAspect="1" noChangeArrowheads="1"/>
          </p:cNvPicPr>
          <p:nvPr/>
        </p:nvPicPr>
        <p:blipFill>
          <a:blip r:embed="rId5" cstate="print"/>
          <a:srcRect/>
          <a:stretch>
            <a:fillRect/>
          </a:stretch>
        </p:blipFill>
        <p:spPr bwMode="auto">
          <a:xfrm>
            <a:off x="57341" y="4876800"/>
            <a:ext cx="1923859" cy="1295400"/>
          </a:xfrm>
          <a:prstGeom prst="rect">
            <a:avLst/>
          </a:prstGeom>
          <a:noFill/>
        </p:spPr>
      </p:pic>
      <p:sp>
        <p:nvSpPr>
          <p:cNvPr id="36" name="Horizontal Scroll 35"/>
          <p:cNvSpPr/>
          <p:nvPr/>
        </p:nvSpPr>
        <p:spPr>
          <a:xfrm>
            <a:off x="5562600" y="4648200"/>
            <a:ext cx="3352800" cy="2085796"/>
          </a:xfrm>
          <a:prstGeom prst="horizontalScroll">
            <a:avLst/>
          </a:prstGeom>
          <a:ln>
            <a:solidFill>
              <a:srgbClr val="FF0000"/>
            </a:solidFill>
          </a:ln>
        </p:spPr>
        <p:txBody>
          <a:bodyPr wrap="square">
            <a:spAutoFit/>
          </a:bodyPr>
          <a:lstStyle/>
          <a:p>
            <a:r>
              <a:rPr lang="en-US" sz="2400" b="1" dirty="0" smtClean="0">
                <a:solidFill>
                  <a:srgbClr val="FF0000"/>
                </a:solidFill>
              </a:rPr>
              <a:t>Development of your conscious to lead a happy life,  you need to follow a religion.</a:t>
            </a:r>
            <a:endParaRPr lang="en-US" sz="2400" b="1" dirty="0">
              <a:solidFill>
                <a:srgbClr val="FF0000"/>
              </a:solidFill>
            </a:endParaRPr>
          </a:p>
        </p:txBody>
      </p:sp>
      <p:sp>
        <p:nvSpPr>
          <p:cNvPr id="23" name="TextBox 22"/>
          <p:cNvSpPr txBox="1"/>
          <p:nvPr/>
        </p:nvSpPr>
        <p:spPr>
          <a:xfrm>
            <a:off x="2667000" y="533400"/>
            <a:ext cx="3840988" cy="1569660"/>
          </a:xfrm>
          <a:prstGeom prst="rect">
            <a:avLst/>
          </a:prstGeom>
          <a:noFill/>
        </p:spPr>
        <p:txBody>
          <a:bodyPr wrap="none" rtlCol="0">
            <a:spAutoFit/>
          </a:bodyPr>
          <a:lstStyle/>
          <a:p>
            <a:r>
              <a:rPr lang="en-US" sz="2400" dirty="0" smtClean="0">
                <a:solidFill>
                  <a:srgbClr val="00B050"/>
                </a:solidFill>
              </a:rPr>
              <a:t>Bull cannot tie itself to a cart.</a:t>
            </a:r>
          </a:p>
          <a:p>
            <a:r>
              <a:rPr lang="en-US" sz="2400" dirty="0" smtClean="0">
                <a:solidFill>
                  <a:srgbClr val="00B050"/>
                </a:solidFill>
              </a:rPr>
              <a:t>Even if it is connected to the </a:t>
            </a:r>
            <a:br>
              <a:rPr lang="en-US" sz="2400" dirty="0" smtClean="0">
                <a:solidFill>
                  <a:srgbClr val="00B050"/>
                </a:solidFill>
              </a:rPr>
            </a:br>
            <a:r>
              <a:rPr lang="en-US" sz="2400" dirty="0" smtClean="0">
                <a:solidFill>
                  <a:srgbClr val="00B050"/>
                </a:solidFill>
              </a:rPr>
              <a:t>cart it can not ride itself </a:t>
            </a:r>
            <a:br>
              <a:rPr lang="en-US" sz="2400" dirty="0" smtClean="0">
                <a:solidFill>
                  <a:srgbClr val="00B050"/>
                </a:solidFill>
              </a:rPr>
            </a:br>
            <a:r>
              <a:rPr lang="en-US" sz="2400" dirty="0" smtClean="0">
                <a:solidFill>
                  <a:srgbClr val="00B050"/>
                </a:solidFill>
              </a:rPr>
              <a:t>without a Human</a:t>
            </a:r>
            <a:endParaRPr lang="en-US" sz="2400" dirty="0">
              <a:solidFill>
                <a:srgbClr val="00B050"/>
              </a:solidFill>
            </a:endParaRPr>
          </a:p>
        </p:txBody>
      </p:sp>
      <p:sp>
        <p:nvSpPr>
          <p:cNvPr id="26" name="TextBox 25"/>
          <p:cNvSpPr txBox="1"/>
          <p:nvPr/>
        </p:nvSpPr>
        <p:spPr>
          <a:xfrm>
            <a:off x="0" y="3124200"/>
            <a:ext cx="5625386" cy="461665"/>
          </a:xfrm>
          <a:prstGeom prst="rect">
            <a:avLst/>
          </a:prstGeom>
          <a:noFill/>
        </p:spPr>
        <p:txBody>
          <a:bodyPr wrap="none" rtlCol="0">
            <a:spAutoFit/>
          </a:bodyPr>
          <a:lstStyle/>
          <a:p>
            <a:r>
              <a:rPr lang="en-US" sz="2400" b="1" dirty="0" smtClean="0">
                <a:solidFill>
                  <a:srgbClr val="0070C0"/>
                </a:solidFill>
              </a:rPr>
              <a:t>Can Animal become a Human in this birth?</a:t>
            </a:r>
            <a:endParaRPr lang="en-US" sz="2400" b="1" dirty="0">
              <a:solidFill>
                <a:srgbClr val="0070C0"/>
              </a:solidFill>
            </a:endParaRPr>
          </a:p>
        </p:txBody>
      </p:sp>
      <p:sp>
        <p:nvSpPr>
          <p:cNvPr id="27" name="TextBox 26"/>
          <p:cNvSpPr txBox="1"/>
          <p:nvPr/>
        </p:nvSpPr>
        <p:spPr>
          <a:xfrm>
            <a:off x="5620446" y="3119735"/>
            <a:ext cx="551754" cy="461665"/>
          </a:xfrm>
          <a:prstGeom prst="rect">
            <a:avLst/>
          </a:prstGeom>
          <a:noFill/>
        </p:spPr>
        <p:txBody>
          <a:bodyPr wrap="none" rtlCol="0">
            <a:spAutoFit/>
          </a:bodyPr>
          <a:lstStyle/>
          <a:p>
            <a:r>
              <a:rPr lang="en-US" sz="2400" b="1" dirty="0" smtClean="0"/>
              <a:t>No</a:t>
            </a:r>
            <a:endParaRPr lang="en-US" sz="2800" b="1" dirty="0"/>
          </a:p>
        </p:txBody>
      </p:sp>
      <p:sp>
        <p:nvSpPr>
          <p:cNvPr id="29" name="TextBox 28"/>
          <p:cNvSpPr txBox="1"/>
          <p:nvPr/>
        </p:nvSpPr>
        <p:spPr>
          <a:xfrm>
            <a:off x="3200400" y="3500735"/>
            <a:ext cx="5943600" cy="461665"/>
          </a:xfrm>
          <a:prstGeom prst="rect">
            <a:avLst/>
          </a:prstGeom>
          <a:noFill/>
        </p:spPr>
        <p:txBody>
          <a:bodyPr wrap="square" rtlCol="0">
            <a:spAutoFit/>
          </a:bodyPr>
          <a:lstStyle/>
          <a:p>
            <a:r>
              <a:rPr lang="en-US" sz="2400" b="1" dirty="0" smtClean="0">
                <a:solidFill>
                  <a:srgbClr val="FF0000"/>
                </a:solidFill>
              </a:rPr>
              <a:t>But Human can become Animal in this birth</a:t>
            </a:r>
            <a:endParaRPr lang="en-US" sz="2400" b="1" dirty="0">
              <a:solidFill>
                <a:srgbClr val="FF0000"/>
              </a:solidFill>
            </a:endParaRPr>
          </a:p>
        </p:txBody>
      </p:sp>
      <p:sp>
        <p:nvSpPr>
          <p:cNvPr id="57" name="TextBox 56"/>
          <p:cNvSpPr txBox="1"/>
          <p:nvPr/>
        </p:nvSpPr>
        <p:spPr>
          <a:xfrm>
            <a:off x="3733800" y="3886200"/>
            <a:ext cx="4960525" cy="707886"/>
          </a:xfrm>
          <a:prstGeom prst="rect">
            <a:avLst/>
          </a:prstGeom>
          <a:noFill/>
        </p:spPr>
        <p:txBody>
          <a:bodyPr wrap="none" rtlCol="0">
            <a:spAutoFit/>
          </a:bodyPr>
          <a:lstStyle/>
          <a:p>
            <a:r>
              <a:rPr lang="en-US" sz="2000" dirty="0" smtClean="0">
                <a:solidFill>
                  <a:srgbClr val="00B050"/>
                </a:solidFill>
              </a:rPr>
              <a:t>Which organ in our body will identify whether</a:t>
            </a:r>
            <a:br>
              <a:rPr lang="en-US" sz="2000" dirty="0" smtClean="0">
                <a:solidFill>
                  <a:srgbClr val="00B050"/>
                </a:solidFill>
              </a:rPr>
            </a:br>
            <a:r>
              <a:rPr lang="en-US" sz="2000" dirty="0" smtClean="0">
                <a:solidFill>
                  <a:srgbClr val="00B050"/>
                </a:solidFill>
              </a:rPr>
              <a:t>the purpose is good or bad?</a:t>
            </a:r>
            <a:endParaRPr lang="en-US" sz="2400" dirty="0">
              <a:solidFill>
                <a:srgbClr val="00B050"/>
              </a:solidFill>
            </a:endParaRPr>
          </a:p>
        </p:txBody>
      </p:sp>
      <p:sp>
        <p:nvSpPr>
          <p:cNvPr id="58" name="TextBox 57"/>
          <p:cNvSpPr txBox="1"/>
          <p:nvPr/>
        </p:nvSpPr>
        <p:spPr>
          <a:xfrm>
            <a:off x="6781800" y="4191000"/>
            <a:ext cx="1527982" cy="461665"/>
          </a:xfrm>
          <a:prstGeom prst="rect">
            <a:avLst/>
          </a:prstGeom>
          <a:noFill/>
        </p:spPr>
        <p:txBody>
          <a:bodyPr wrap="none" rtlCol="0">
            <a:spAutoFit/>
          </a:bodyPr>
          <a:lstStyle/>
          <a:p>
            <a:r>
              <a:rPr lang="en-US" sz="2400" b="1" dirty="0" smtClean="0">
                <a:solidFill>
                  <a:srgbClr val="00B050"/>
                </a:solidFill>
              </a:rPr>
              <a:t>Conscious </a:t>
            </a:r>
            <a:endParaRPr lang="en-US" sz="2400" b="1" dirty="0">
              <a:solidFill>
                <a:srgbClr val="00B050"/>
              </a:solidFill>
            </a:endParaRPr>
          </a:p>
        </p:txBody>
      </p:sp>
      <p:sp>
        <p:nvSpPr>
          <p:cNvPr id="59" name="TextBox 58"/>
          <p:cNvSpPr txBox="1"/>
          <p:nvPr/>
        </p:nvSpPr>
        <p:spPr>
          <a:xfrm>
            <a:off x="6781800" y="4476690"/>
            <a:ext cx="1797415" cy="400110"/>
          </a:xfrm>
          <a:prstGeom prst="rect">
            <a:avLst/>
          </a:prstGeom>
          <a:noFill/>
        </p:spPr>
        <p:txBody>
          <a:bodyPr wrap="none" rtlCol="0">
            <a:spAutoFit/>
          </a:bodyPr>
          <a:lstStyle/>
          <a:p>
            <a:r>
              <a:rPr lang="en-US" sz="2000" dirty="0" smtClean="0"/>
              <a:t>Mind + Freewill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10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wheel(4)">
                                      <p:cBhvr>
                                        <p:cTn id="20" dur="2000"/>
                                        <p:tgtEl>
                                          <p:spTgt spid="1030"/>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ppt_x"/>
                                          </p:val>
                                        </p:tav>
                                        <p:tav tm="100000">
                                          <p:val>
                                            <p:strVal val="#ppt_x"/>
                                          </p:val>
                                        </p:tav>
                                      </p:tavLst>
                                    </p:anim>
                                    <p:anim calcmode="lin" valueType="num">
                                      <p:cBhvr additive="base">
                                        <p:cTn id="3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edge">
                                      <p:cBhvr>
                                        <p:cTn id="39" dur="2000"/>
                                        <p:tgtEl>
                                          <p:spTgt spid="26"/>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edge">
                                      <p:cBhvr>
                                        <p:cTn id="42" dur="2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21"/>
                                        </p:tgtEl>
                                        <p:attrNameLst>
                                          <p:attrName>style.visibility</p:attrName>
                                        </p:attrNameLst>
                                      </p:cBhvr>
                                      <p:to>
                                        <p:strVal val="visible"/>
                                      </p:to>
                                    </p:set>
                                    <p:set>
                                      <p:cBhvr>
                                        <p:cTn id="52" dur="455" fill="hold">
                                          <p:stCondLst>
                                            <p:cond delay="0"/>
                                          </p:stCondLst>
                                        </p:cTn>
                                        <p:tgtEl>
                                          <p:spTgt spid="21"/>
                                        </p:tgtEl>
                                        <p:attrNameLst>
                                          <p:attrName>style.rotation</p:attrName>
                                        </p:attrNameLst>
                                      </p:cBhvr>
                                      <p:to>
                                        <p:strVal val="-45.0"/>
                                      </p:to>
                                    </p:set>
                                    <p:anim calcmode="lin" valueType="num">
                                      <p:cBhvr>
                                        <p:cTn id="53"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plus(in)">
                                      <p:cBhvr>
                                        <p:cTn id="61" dur="2000"/>
                                        <p:tgtEl>
                                          <p:spTgt spid="22"/>
                                        </p:tgtEl>
                                      </p:cBhvr>
                                    </p:animEffect>
                                  </p:childTnLst>
                                </p:cTn>
                              </p:par>
                              <p:par>
                                <p:cTn id="62" presetID="13" presetClass="entr" presetSubtype="16"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plus(in)">
                                      <p:cBhvr>
                                        <p:cTn id="64" dur="2000"/>
                                        <p:tgtEl>
                                          <p:spTgt spid="24"/>
                                        </p:tgtEl>
                                      </p:cBhvr>
                                    </p:animEffect>
                                  </p:childTnLst>
                                </p:cTn>
                              </p:par>
                              <p:par>
                                <p:cTn id="65" presetID="1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plus(in)">
                                      <p:cBhvr>
                                        <p:cTn id="67" dur="2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nodeType="clickEffect">
                                  <p:stCondLst>
                                    <p:cond delay="0"/>
                                  </p:stCondLst>
                                  <p:childTnLst>
                                    <p:set>
                                      <p:cBhvr>
                                        <p:cTn id="71" dur="1" fill="hold">
                                          <p:stCondLst>
                                            <p:cond delay="0"/>
                                          </p:stCondLst>
                                        </p:cTn>
                                        <p:tgtEl>
                                          <p:spTgt spid="1032"/>
                                        </p:tgtEl>
                                        <p:attrNameLst>
                                          <p:attrName>style.visibility</p:attrName>
                                        </p:attrNameLst>
                                      </p:cBhvr>
                                      <p:to>
                                        <p:strVal val="visible"/>
                                      </p:to>
                                    </p:set>
                                    <p:animEffect transition="in" filter="wedge">
                                      <p:cBhvr>
                                        <p:cTn id="72" dur="2000"/>
                                        <p:tgtEl>
                                          <p:spTgt spid="1032"/>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edge">
                                      <p:cBhvr>
                                        <p:cTn id="75" dur="20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13" presetClass="entr" presetSubtype="16"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plus(in)">
                                      <p:cBhvr>
                                        <p:cTn id="80" dur="2000"/>
                                        <p:tgtEl>
                                          <p:spTgt spid="28"/>
                                        </p:tgtEl>
                                      </p:cBhvr>
                                    </p:animEffect>
                                  </p:childTnLst>
                                </p:cTn>
                              </p:par>
                              <p:par>
                                <p:cTn id="81" presetID="13" presetClass="entr" presetSubtype="16"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plus(in)">
                                      <p:cBhvr>
                                        <p:cTn id="83" dur="20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nodeType="clickEffect">
                                  <p:stCondLst>
                                    <p:cond delay="0"/>
                                  </p:stCondLst>
                                  <p:childTnLst>
                                    <p:set>
                                      <p:cBhvr>
                                        <p:cTn id="87" dur="1" fill="hold">
                                          <p:stCondLst>
                                            <p:cond delay="0"/>
                                          </p:stCondLst>
                                        </p:cTn>
                                        <p:tgtEl>
                                          <p:spTgt spid="1034"/>
                                        </p:tgtEl>
                                        <p:attrNameLst>
                                          <p:attrName>style.visibility</p:attrName>
                                        </p:attrNameLst>
                                      </p:cBhvr>
                                      <p:to>
                                        <p:strVal val="visible"/>
                                      </p:to>
                                    </p:set>
                                    <p:animEffect transition="in" filter="plus(in)">
                                      <p:cBhvr>
                                        <p:cTn id="88" dur="2000"/>
                                        <p:tgtEl>
                                          <p:spTgt spid="1034"/>
                                        </p:tgtEl>
                                      </p:cBhvr>
                                    </p:animEffect>
                                  </p:childTnLst>
                                </p:cTn>
                              </p:par>
                              <p:par>
                                <p:cTn id="89" presetID="1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plus(in)">
                                      <p:cBhvr>
                                        <p:cTn id="91" dur="20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2000" fill="hold"/>
                                        <p:tgtEl>
                                          <p:spTgt spid="57"/>
                                        </p:tgtEl>
                                        <p:attrNameLst>
                                          <p:attrName>ppt_x</p:attrName>
                                        </p:attrNameLst>
                                      </p:cBhvr>
                                      <p:tavLst>
                                        <p:tav tm="0">
                                          <p:val>
                                            <p:strVal val="#ppt_x"/>
                                          </p:val>
                                        </p:tav>
                                        <p:tav tm="100000">
                                          <p:val>
                                            <p:strVal val="#ppt_x"/>
                                          </p:val>
                                        </p:tav>
                                      </p:tavLst>
                                    </p:anim>
                                    <p:anim calcmode="lin" valueType="num">
                                      <p:cBhvr additive="base">
                                        <p:cTn id="97" dur="2000" fill="hold"/>
                                        <p:tgtEl>
                                          <p:spTgt spid="5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2000" fill="hold"/>
                                        <p:tgtEl>
                                          <p:spTgt spid="59"/>
                                        </p:tgtEl>
                                        <p:attrNameLst>
                                          <p:attrName>ppt_x</p:attrName>
                                        </p:attrNameLst>
                                      </p:cBhvr>
                                      <p:tavLst>
                                        <p:tav tm="0">
                                          <p:val>
                                            <p:strVal val="#ppt_x"/>
                                          </p:val>
                                        </p:tav>
                                        <p:tav tm="100000">
                                          <p:val>
                                            <p:strVal val="#ppt_x"/>
                                          </p:val>
                                        </p:tav>
                                      </p:tavLst>
                                    </p:anim>
                                    <p:anim calcmode="lin" valueType="num">
                                      <p:cBhvr additive="base">
                                        <p:cTn id="101" dur="2000" fill="hold"/>
                                        <p:tgtEl>
                                          <p:spTgt spid="59"/>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2000" fill="hold"/>
                                        <p:tgtEl>
                                          <p:spTgt spid="58"/>
                                        </p:tgtEl>
                                        <p:attrNameLst>
                                          <p:attrName>ppt_x</p:attrName>
                                        </p:attrNameLst>
                                      </p:cBhvr>
                                      <p:tavLst>
                                        <p:tav tm="0">
                                          <p:val>
                                            <p:strVal val="#ppt_x"/>
                                          </p:val>
                                        </p:tav>
                                        <p:tav tm="100000">
                                          <p:val>
                                            <p:strVal val="#ppt_x"/>
                                          </p:val>
                                        </p:tav>
                                      </p:tavLst>
                                    </p:anim>
                                    <p:anim calcmode="lin" valueType="num">
                                      <p:cBhvr additive="base">
                                        <p:cTn id="105"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3" presetClass="entr" presetSubtype="16"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plus(in)">
                                      <p:cBhvr>
                                        <p:cTn id="1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p:bldP spid="21" grpId="0"/>
      <p:bldP spid="22" grpId="0"/>
      <p:bldP spid="25" grpId="0"/>
      <p:bldP spid="30" grpId="0"/>
      <p:bldP spid="32" grpId="0"/>
      <p:bldP spid="34" grpId="0"/>
      <p:bldP spid="36" grpId="0" animBg="1"/>
      <p:bldP spid="23" grpId="0"/>
      <p:bldP spid="26" grpId="0"/>
      <p:bldP spid="27" grpId="0"/>
      <p:bldP spid="29"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0"/>
            <a:ext cx="8229600" cy="411163"/>
          </a:xfrm>
        </p:spPr>
        <p:txBody>
          <a:bodyPr>
            <a:normAutofit fontScale="90000"/>
          </a:bodyPr>
          <a:lstStyle/>
          <a:p>
            <a:pPr eaLnBrk="1" hangingPunct="1"/>
            <a:r>
              <a:rPr lang="en-US" sz="2800" b="1" u="sng" dirty="0" smtClean="0"/>
              <a:t>Human is Wisest of all Living Beings…  HOW?</a:t>
            </a:r>
          </a:p>
        </p:txBody>
      </p:sp>
      <p:sp>
        <p:nvSpPr>
          <p:cNvPr id="4" name="TextBox 3"/>
          <p:cNvSpPr txBox="1">
            <a:spLocks noChangeArrowheads="1"/>
          </p:cNvSpPr>
          <p:nvPr/>
        </p:nvSpPr>
        <p:spPr bwMode="auto">
          <a:xfrm>
            <a:off x="0" y="381000"/>
            <a:ext cx="3429000" cy="307975"/>
          </a:xfrm>
          <a:prstGeom prst="rect">
            <a:avLst/>
          </a:prstGeom>
          <a:noFill/>
          <a:ln w="9525">
            <a:noFill/>
            <a:miter lim="800000"/>
            <a:headEnd/>
            <a:tailEnd/>
          </a:ln>
        </p:spPr>
        <p:txBody>
          <a:bodyPr>
            <a:spAutoFit/>
          </a:bodyPr>
          <a:lstStyle/>
          <a:p>
            <a:r>
              <a:rPr lang="en-US" sz="1400" b="1">
                <a:latin typeface="Calibri" pitchFamily="34" charset="0"/>
              </a:rPr>
              <a:t>3 Categories of living Beings</a:t>
            </a:r>
          </a:p>
        </p:txBody>
      </p:sp>
      <p:pic>
        <p:nvPicPr>
          <p:cNvPr id="5" name="Picture 2" descr="http://www.dyrevern.no/images/251/storfe_kuer_1.jpg"/>
          <p:cNvPicPr>
            <a:picLocks noChangeAspect="1" noChangeArrowheads="1"/>
          </p:cNvPicPr>
          <p:nvPr/>
        </p:nvPicPr>
        <p:blipFill>
          <a:blip r:embed="rId2" cstate="print"/>
          <a:srcRect/>
          <a:stretch>
            <a:fillRect/>
          </a:stretch>
        </p:blipFill>
        <p:spPr bwMode="auto">
          <a:xfrm>
            <a:off x="762000" y="762000"/>
            <a:ext cx="533400" cy="609600"/>
          </a:xfrm>
          <a:prstGeom prst="rect">
            <a:avLst/>
          </a:prstGeom>
          <a:noFill/>
          <a:ln w="9525">
            <a:noFill/>
            <a:miter lim="800000"/>
            <a:headEnd/>
            <a:tailEnd/>
          </a:ln>
        </p:spPr>
      </p:pic>
      <p:pic>
        <p:nvPicPr>
          <p:cNvPr id="6" name="Picture 4" descr="http://www2.slac.stanford.edu/tip/2005/may6/trees-web.jpg"/>
          <p:cNvPicPr>
            <a:picLocks noChangeAspect="1" noChangeArrowheads="1"/>
          </p:cNvPicPr>
          <p:nvPr/>
        </p:nvPicPr>
        <p:blipFill>
          <a:blip r:embed="rId3" cstate="print"/>
          <a:srcRect/>
          <a:stretch>
            <a:fillRect/>
          </a:stretch>
        </p:blipFill>
        <p:spPr bwMode="auto">
          <a:xfrm>
            <a:off x="76200" y="762000"/>
            <a:ext cx="609600" cy="608013"/>
          </a:xfrm>
          <a:prstGeom prst="rect">
            <a:avLst/>
          </a:prstGeom>
          <a:noFill/>
          <a:ln w="9525">
            <a:noFill/>
            <a:miter lim="800000"/>
            <a:headEnd/>
            <a:tailEnd/>
          </a:ln>
        </p:spPr>
      </p:pic>
      <p:pic>
        <p:nvPicPr>
          <p:cNvPr id="7" name="Picture 6" descr="http://thisislavie.com/wp-content/uploads/2008/06/nike-plus-human-race-3.jpg"/>
          <p:cNvPicPr>
            <a:picLocks noChangeAspect="1" noChangeArrowheads="1"/>
          </p:cNvPicPr>
          <p:nvPr/>
        </p:nvPicPr>
        <p:blipFill>
          <a:blip r:embed="rId4" cstate="print"/>
          <a:srcRect/>
          <a:stretch>
            <a:fillRect/>
          </a:stretch>
        </p:blipFill>
        <p:spPr bwMode="auto">
          <a:xfrm>
            <a:off x="1295400" y="685800"/>
            <a:ext cx="769938" cy="685800"/>
          </a:xfrm>
          <a:prstGeom prst="rect">
            <a:avLst/>
          </a:prstGeom>
          <a:noFill/>
          <a:ln w="9525">
            <a:noFill/>
            <a:miter lim="800000"/>
            <a:headEnd/>
            <a:tailEnd/>
          </a:ln>
        </p:spPr>
      </p:pic>
      <p:sp>
        <p:nvSpPr>
          <p:cNvPr id="8" name="TextBox 7"/>
          <p:cNvSpPr txBox="1">
            <a:spLocks noChangeArrowheads="1"/>
          </p:cNvSpPr>
          <p:nvPr/>
        </p:nvSpPr>
        <p:spPr bwMode="auto">
          <a:xfrm>
            <a:off x="76200" y="1447800"/>
            <a:ext cx="1143000" cy="307975"/>
          </a:xfrm>
          <a:prstGeom prst="rect">
            <a:avLst/>
          </a:prstGeom>
          <a:noFill/>
          <a:ln w="9525">
            <a:noFill/>
            <a:miter lim="800000"/>
            <a:headEnd/>
            <a:tailEnd/>
          </a:ln>
        </p:spPr>
        <p:txBody>
          <a:bodyPr>
            <a:spAutoFit/>
          </a:bodyPr>
          <a:lstStyle/>
          <a:p>
            <a:r>
              <a:rPr lang="en-US" sz="1400" b="1">
                <a:latin typeface="Calibri" pitchFamily="34" charset="0"/>
              </a:rPr>
              <a:t>Trees</a:t>
            </a:r>
          </a:p>
        </p:txBody>
      </p:sp>
      <p:sp>
        <p:nvSpPr>
          <p:cNvPr id="9" name="TextBox 8"/>
          <p:cNvSpPr txBox="1">
            <a:spLocks noChangeArrowheads="1"/>
          </p:cNvSpPr>
          <p:nvPr/>
        </p:nvSpPr>
        <p:spPr bwMode="auto">
          <a:xfrm>
            <a:off x="609600" y="1447800"/>
            <a:ext cx="838200" cy="307975"/>
          </a:xfrm>
          <a:prstGeom prst="rect">
            <a:avLst/>
          </a:prstGeom>
          <a:noFill/>
          <a:ln w="9525">
            <a:noFill/>
            <a:miter lim="800000"/>
            <a:headEnd/>
            <a:tailEnd/>
          </a:ln>
        </p:spPr>
        <p:txBody>
          <a:bodyPr>
            <a:spAutoFit/>
          </a:bodyPr>
          <a:lstStyle/>
          <a:p>
            <a:r>
              <a:rPr lang="en-US" sz="1400" b="1">
                <a:latin typeface="Calibri" pitchFamily="34" charset="0"/>
              </a:rPr>
              <a:t>Animals</a:t>
            </a:r>
          </a:p>
        </p:txBody>
      </p:sp>
      <p:sp>
        <p:nvSpPr>
          <p:cNvPr id="10" name="TextBox 9"/>
          <p:cNvSpPr txBox="1">
            <a:spLocks noChangeArrowheads="1"/>
          </p:cNvSpPr>
          <p:nvPr/>
        </p:nvSpPr>
        <p:spPr bwMode="auto">
          <a:xfrm>
            <a:off x="1371600" y="1371600"/>
            <a:ext cx="1143000" cy="523875"/>
          </a:xfrm>
          <a:prstGeom prst="rect">
            <a:avLst/>
          </a:prstGeom>
          <a:noFill/>
          <a:ln w="9525">
            <a:noFill/>
            <a:miter lim="800000"/>
            <a:headEnd/>
            <a:tailEnd/>
          </a:ln>
        </p:spPr>
        <p:txBody>
          <a:bodyPr>
            <a:spAutoFit/>
          </a:bodyPr>
          <a:lstStyle/>
          <a:p>
            <a:r>
              <a:rPr lang="en-US" sz="1400" b="1">
                <a:latin typeface="Calibri" pitchFamily="34" charset="0"/>
              </a:rPr>
              <a:t>Human Beings</a:t>
            </a:r>
          </a:p>
        </p:txBody>
      </p:sp>
      <p:sp>
        <p:nvSpPr>
          <p:cNvPr id="11" name="TextBox 10"/>
          <p:cNvSpPr txBox="1">
            <a:spLocks noChangeArrowheads="1"/>
          </p:cNvSpPr>
          <p:nvPr/>
        </p:nvSpPr>
        <p:spPr bwMode="auto">
          <a:xfrm>
            <a:off x="2819400" y="392113"/>
            <a:ext cx="2819400" cy="369887"/>
          </a:xfrm>
          <a:prstGeom prst="rect">
            <a:avLst/>
          </a:prstGeom>
          <a:noFill/>
          <a:ln w="9525">
            <a:noFill/>
            <a:miter lim="800000"/>
            <a:headEnd/>
            <a:tailEnd/>
          </a:ln>
        </p:spPr>
        <p:txBody>
          <a:bodyPr>
            <a:spAutoFit/>
          </a:bodyPr>
          <a:lstStyle/>
          <a:p>
            <a:r>
              <a:rPr lang="en-US" b="1">
                <a:latin typeface="Calibri" pitchFamily="34" charset="0"/>
              </a:rPr>
              <a:t>Basic needs for them</a:t>
            </a:r>
          </a:p>
        </p:txBody>
      </p:sp>
      <p:sp>
        <p:nvSpPr>
          <p:cNvPr id="22" name="TextBox 21"/>
          <p:cNvSpPr txBox="1">
            <a:spLocks noChangeArrowheads="1"/>
          </p:cNvSpPr>
          <p:nvPr/>
        </p:nvSpPr>
        <p:spPr bwMode="auto">
          <a:xfrm>
            <a:off x="5410200" y="1447800"/>
            <a:ext cx="914400" cy="338138"/>
          </a:xfrm>
          <a:prstGeom prst="rect">
            <a:avLst/>
          </a:prstGeom>
          <a:noFill/>
          <a:ln w="9525">
            <a:noFill/>
            <a:miter lim="800000"/>
            <a:headEnd/>
            <a:tailEnd/>
          </a:ln>
        </p:spPr>
        <p:txBody>
          <a:bodyPr>
            <a:spAutoFit/>
          </a:bodyPr>
          <a:lstStyle/>
          <a:p>
            <a:r>
              <a:rPr lang="en-US" sz="1600" b="1">
                <a:latin typeface="Calibri" pitchFamily="34" charset="0"/>
              </a:rPr>
              <a:t>Food</a:t>
            </a:r>
          </a:p>
        </p:txBody>
      </p:sp>
      <p:sp>
        <p:nvSpPr>
          <p:cNvPr id="23" name="TextBox 22"/>
          <p:cNvSpPr txBox="1">
            <a:spLocks noChangeArrowheads="1"/>
          </p:cNvSpPr>
          <p:nvPr/>
        </p:nvSpPr>
        <p:spPr bwMode="auto">
          <a:xfrm>
            <a:off x="3048000" y="1447800"/>
            <a:ext cx="914400" cy="338138"/>
          </a:xfrm>
          <a:prstGeom prst="rect">
            <a:avLst/>
          </a:prstGeom>
          <a:noFill/>
          <a:ln w="9525">
            <a:noFill/>
            <a:miter lim="800000"/>
            <a:headEnd/>
            <a:tailEnd/>
          </a:ln>
        </p:spPr>
        <p:txBody>
          <a:bodyPr>
            <a:spAutoFit/>
          </a:bodyPr>
          <a:lstStyle/>
          <a:p>
            <a:r>
              <a:rPr lang="en-US" sz="1600" b="1">
                <a:latin typeface="Calibri" pitchFamily="34" charset="0"/>
              </a:rPr>
              <a:t>Water</a:t>
            </a:r>
          </a:p>
        </p:txBody>
      </p:sp>
      <p:sp>
        <p:nvSpPr>
          <p:cNvPr id="24" name="TextBox 23"/>
          <p:cNvSpPr txBox="1">
            <a:spLocks noChangeArrowheads="1"/>
          </p:cNvSpPr>
          <p:nvPr/>
        </p:nvSpPr>
        <p:spPr bwMode="auto">
          <a:xfrm>
            <a:off x="3962400" y="1447800"/>
            <a:ext cx="609600" cy="338138"/>
          </a:xfrm>
          <a:prstGeom prst="rect">
            <a:avLst/>
          </a:prstGeom>
          <a:noFill/>
          <a:ln w="9525">
            <a:noFill/>
            <a:miter lim="800000"/>
            <a:headEnd/>
            <a:tailEnd/>
          </a:ln>
        </p:spPr>
        <p:txBody>
          <a:bodyPr>
            <a:spAutoFit/>
          </a:bodyPr>
          <a:lstStyle/>
          <a:p>
            <a:r>
              <a:rPr lang="en-US" sz="1600" b="1">
                <a:latin typeface="Calibri" pitchFamily="34" charset="0"/>
              </a:rPr>
              <a:t>Air</a:t>
            </a:r>
          </a:p>
        </p:txBody>
      </p:sp>
      <p:sp>
        <p:nvSpPr>
          <p:cNvPr id="25" name="TextBox 24"/>
          <p:cNvSpPr txBox="1">
            <a:spLocks noChangeArrowheads="1"/>
          </p:cNvSpPr>
          <p:nvPr/>
        </p:nvSpPr>
        <p:spPr bwMode="auto">
          <a:xfrm>
            <a:off x="2362200" y="1447800"/>
            <a:ext cx="914400" cy="338138"/>
          </a:xfrm>
          <a:prstGeom prst="rect">
            <a:avLst/>
          </a:prstGeom>
          <a:noFill/>
          <a:ln w="9525">
            <a:noFill/>
            <a:miter lim="800000"/>
            <a:headEnd/>
            <a:tailEnd/>
          </a:ln>
        </p:spPr>
        <p:txBody>
          <a:bodyPr>
            <a:spAutoFit/>
          </a:bodyPr>
          <a:lstStyle/>
          <a:p>
            <a:r>
              <a:rPr lang="en-US" sz="1600" b="1">
                <a:latin typeface="Calibri" pitchFamily="34" charset="0"/>
              </a:rPr>
              <a:t>Earth</a:t>
            </a:r>
          </a:p>
        </p:txBody>
      </p:sp>
      <p:sp>
        <p:nvSpPr>
          <p:cNvPr id="26" name="TextBox 25"/>
          <p:cNvSpPr txBox="1">
            <a:spLocks noChangeArrowheads="1"/>
          </p:cNvSpPr>
          <p:nvPr/>
        </p:nvSpPr>
        <p:spPr bwMode="auto">
          <a:xfrm>
            <a:off x="4495800" y="1447800"/>
            <a:ext cx="1219200" cy="338138"/>
          </a:xfrm>
          <a:prstGeom prst="rect">
            <a:avLst/>
          </a:prstGeom>
          <a:noFill/>
          <a:ln w="9525">
            <a:noFill/>
            <a:miter lim="800000"/>
            <a:headEnd/>
            <a:tailEnd/>
          </a:ln>
        </p:spPr>
        <p:txBody>
          <a:bodyPr>
            <a:spAutoFit/>
          </a:bodyPr>
          <a:lstStyle/>
          <a:p>
            <a:r>
              <a:rPr lang="en-US" sz="1600" b="1">
                <a:latin typeface="Calibri" pitchFamily="34" charset="0"/>
              </a:rPr>
              <a:t>SunLight</a:t>
            </a:r>
          </a:p>
        </p:txBody>
      </p:sp>
      <p:pic>
        <p:nvPicPr>
          <p:cNvPr id="27" name="Picture 2" descr="C:\Documents and Settings\sltuser\Local Settings\Temporary Internet Files\Content.IE5\Z0QPXD4I\earth[1].jp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362200" y="762000"/>
            <a:ext cx="685800" cy="688975"/>
          </a:xfrm>
          <a:prstGeom prst="rect">
            <a:avLst/>
          </a:prstGeom>
          <a:noFill/>
          <a:ln w="9525">
            <a:noFill/>
            <a:miter lim="800000"/>
            <a:headEnd/>
            <a:tailEnd/>
          </a:ln>
        </p:spPr>
      </p:pic>
      <p:pic>
        <p:nvPicPr>
          <p:cNvPr id="28" name="Picture 3" descr="C:\Documents and Settings\sltuser\Local Settings\Temporary Internet Files\Content.IE5\22DAKSVQ\bottled-water[1].jpg"/>
          <p:cNvPicPr>
            <a:picLocks noChangeAspect="1" noChangeArrowheads="1"/>
          </p:cNvPicPr>
          <p:nvPr/>
        </p:nvPicPr>
        <p:blipFill>
          <a:blip r:embed="rId6" cstate="print"/>
          <a:srcRect/>
          <a:stretch>
            <a:fillRect/>
          </a:stretch>
        </p:blipFill>
        <p:spPr bwMode="auto">
          <a:xfrm>
            <a:off x="3124200" y="771525"/>
            <a:ext cx="609600" cy="600075"/>
          </a:xfrm>
          <a:prstGeom prst="rect">
            <a:avLst/>
          </a:prstGeom>
          <a:noFill/>
          <a:ln w="9525">
            <a:noFill/>
            <a:miter lim="800000"/>
            <a:headEnd/>
            <a:tailEnd/>
          </a:ln>
        </p:spPr>
      </p:pic>
      <p:pic>
        <p:nvPicPr>
          <p:cNvPr id="29" name="Picture 5" descr="http://www.w3.org/2006/05/Slidy-XTech/sky.jpg"/>
          <p:cNvPicPr>
            <a:picLocks noChangeAspect="1" noChangeArrowheads="1"/>
          </p:cNvPicPr>
          <p:nvPr/>
        </p:nvPicPr>
        <p:blipFill>
          <a:blip r:embed="rId7" cstate="print"/>
          <a:srcRect/>
          <a:stretch>
            <a:fillRect/>
          </a:stretch>
        </p:blipFill>
        <p:spPr bwMode="auto">
          <a:xfrm>
            <a:off x="3886200" y="838200"/>
            <a:ext cx="528638" cy="533400"/>
          </a:xfrm>
          <a:prstGeom prst="rect">
            <a:avLst/>
          </a:prstGeom>
          <a:noFill/>
          <a:ln w="9525">
            <a:noFill/>
            <a:miter lim="800000"/>
            <a:headEnd/>
            <a:tailEnd/>
          </a:ln>
        </p:spPr>
      </p:pic>
      <p:pic>
        <p:nvPicPr>
          <p:cNvPr id="30" name="Picture 7" descr="http://www.vegancoach.com/images/indoor-herb-3.jpg"/>
          <p:cNvPicPr>
            <a:picLocks noChangeAspect="1" noChangeArrowheads="1"/>
          </p:cNvPicPr>
          <p:nvPr/>
        </p:nvPicPr>
        <p:blipFill>
          <a:blip r:embed="rId8" cstate="print"/>
          <a:srcRect/>
          <a:stretch>
            <a:fillRect/>
          </a:stretch>
        </p:blipFill>
        <p:spPr bwMode="auto">
          <a:xfrm>
            <a:off x="4572000" y="762000"/>
            <a:ext cx="685800" cy="622300"/>
          </a:xfrm>
          <a:prstGeom prst="rect">
            <a:avLst/>
          </a:prstGeom>
          <a:noFill/>
          <a:ln w="9525">
            <a:noFill/>
            <a:miter lim="800000"/>
            <a:headEnd/>
            <a:tailEnd/>
          </a:ln>
        </p:spPr>
      </p:pic>
      <p:pic>
        <p:nvPicPr>
          <p:cNvPr id="31" name="Picture 9" descr="http://capremix.wordpress.com/files/2009/06/healthy_diet1.jpg"/>
          <p:cNvPicPr>
            <a:picLocks noChangeAspect="1" noChangeArrowheads="1"/>
          </p:cNvPicPr>
          <p:nvPr/>
        </p:nvPicPr>
        <p:blipFill>
          <a:blip r:embed="rId9" cstate="print"/>
          <a:srcRect/>
          <a:stretch>
            <a:fillRect/>
          </a:stretch>
        </p:blipFill>
        <p:spPr bwMode="auto">
          <a:xfrm>
            <a:off x="5410200" y="762000"/>
            <a:ext cx="584200" cy="609600"/>
          </a:xfrm>
          <a:prstGeom prst="rect">
            <a:avLst/>
          </a:prstGeom>
          <a:noFill/>
          <a:ln w="9525">
            <a:noFill/>
            <a:miter lim="800000"/>
            <a:headEnd/>
            <a:tailEnd/>
          </a:ln>
        </p:spPr>
      </p:pic>
      <p:sp>
        <p:nvSpPr>
          <p:cNvPr id="32" name="TextBox 31"/>
          <p:cNvSpPr txBox="1">
            <a:spLocks noChangeArrowheads="1"/>
          </p:cNvSpPr>
          <p:nvPr/>
        </p:nvSpPr>
        <p:spPr bwMode="auto">
          <a:xfrm>
            <a:off x="6172200" y="381000"/>
            <a:ext cx="2971800" cy="369888"/>
          </a:xfrm>
          <a:prstGeom prst="rect">
            <a:avLst/>
          </a:prstGeom>
          <a:noFill/>
          <a:ln w="9525">
            <a:noFill/>
            <a:miter lim="800000"/>
            <a:headEnd/>
            <a:tailEnd/>
          </a:ln>
        </p:spPr>
        <p:txBody>
          <a:bodyPr>
            <a:spAutoFit/>
          </a:bodyPr>
          <a:lstStyle/>
          <a:p>
            <a:r>
              <a:rPr lang="en-US" b="1">
                <a:latin typeface="Calibri" pitchFamily="34" charset="0"/>
              </a:rPr>
              <a:t>But human needs one more?</a:t>
            </a:r>
          </a:p>
        </p:txBody>
      </p:sp>
      <p:sp>
        <p:nvSpPr>
          <p:cNvPr id="33" name="TextBox 32"/>
          <p:cNvSpPr txBox="1">
            <a:spLocks noChangeArrowheads="1"/>
          </p:cNvSpPr>
          <p:nvPr/>
        </p:nvSpPr>
        <p:spPr bwMode="auto">
          <a:xfrm>
            <a:off x="6477000" y="762000"/>
            <a:ext cx="1066800" cy="646113"/>
          </a:xfrm>
          <a:prstGeom prst="rect">
            <a:avLst/>
          </a:prstGeom>
          <a:noFill/>
          <a:ln w="9525">
            <a:noFill/>
            <a:miter lim="800000"/>
            <a:headEnd/>
            <a:tailEnd/>
          </a:ln>
        </p:spPr>
        <p:txBody>
          <a:bodyPr>
            <a:spAutoFit/>
          </a:bodyPr>
          <a:lstStyle/>
          <a:p>
            <a:r>
              <a:rPr lang="en-US" sz="3600" b="1">
                <a:solidFill>
                  <a:srgbClr val="FF0000"/>
                </a:solidFill>
                <a:latin typeface="Calibri" pitchFamily="34" charset="0"/>
              </a:rPr>
              <a:t>Fire</a:t>
            </a:r>
          </a:p>
        </p:txBody>
      </p:sp>
      <p:pic>
        <p:nvPicPr>
          <p:cNvPr id="34" name="Picture 11" descr="http://www.nmsu.edu/~safety/images/fire_meaney.gif"/>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39000" y="685800"/>
            <a:ext cx="1295400" cy="1143000"/>
          </a:xfrm>
          <a:prstGeom prst="rect">
            <a:avLst/>
          </a:prstGeom>
          <a:noFill/>
          <a:ln w="9525">
            <a:noFill/>
            <a:miter lim="800000"/>
            <a:headEnd/>
            <a:tailEnd/>
          </a:ln>
        </p:spPr>
      </p:pic>
      <p:sp>
        <p:nvSpPr>
          <p:cNvPr id="35" name="TextBox 34"/>
          <p:cNvSpPr txBox="1">
            <a:spLocks noChangeArrowheads="1"/>
          </p:cNvSpPr>
          <p:nvPr/>
        </p:nvSpPr>
        <p:spPr bwMode="auto">
          <a:xfrm>
            <a:off x="0" y="1839913"/>
            <a:ext cx="3962400" cy="369887"/>
          </a:xfrm>
          <a:prstGeom prst="rect">
            <a:avLst/>
          </a:prstGeom>
          <a:noFill/>
          <a:ln w="9525">
            <a:noFill/>
            <a:miter lim="800000"/>
            <a:headEnd/>
            <a:tailEnd/>
          </a:ln>
        </p:spPr>
        <p:txBody>
          <a:bodyPr>
            <a:spAutoFit/>
          </a:bodyPr>
          <a:lstStyle/>
          <a:p>
            <a:r>
              <a:rPr lang="en-US" b="1">
                <a:solidFill>
                  <a:srgbClr val="FF0000"/>
                </a:solidFill>
                <a:latin typeface="Calibri" pitchFamily="34" charset="0"/>
              </a:rPr>
              <a:t>Is Sex,shelter,clothes are basic needs?</a:t>
            </a:r>
          </a:p>
        </p:txBody>
      </p:sp>
      <p:sp>
        <p:nvSpPr>
          <p:cNvPr id="36" name="TextBox 35"/>
          <p:cNvSpPr txBox="1">
            <a:spLocks noChangeArrowheads="1"/>
          </p:cNvSpPr>
          <p:nvPr/>
        </p:nvSpPr>
        <p:spPr bwMode="auto">
          <a:xfrm>
            <a:off x="4724400" y="1839913"/>
            <a:ext cx="3962400" cy="369887"/>
          </a:xfrm>
          <a:prstGeom prst="rect">
            <a:avLst/>
          </a:prstGeom>
          <a:noFill/>
          <a:ln w="9525">
            <a:noFill/>
            <a:miter lim="800000"/>
            <a:headEnd/>
            <a:tailEnd/>
          </a:ln>
        </p:spPr>
        <p:txBody>
          <a:bodyPr>
            <a:spAutoFit/>
          </a:bodyPr>
          <a:lstStyle/>
          <a:p>
            <a:r>
              <a:rPr lang="en-US" b="1">
                <a:solidFill>
                  <a:srgbClr val="FF0000"/>
                </a:solidFill>
                <a:latin typeface="Calibri" pitchFamily="34" charset="0"/>
              </a:rPr>
              <a:t>No,without that we’ll not die</a:t>
            </a:r>
          </a:p>
        </p:txBody>
      </p:sp>
      <p:sp>
        <p:nvSpPr>
          <p:cNvPr id="37" name="TextBox 36"/>
          <p:cNvSpPr txBox="1">
            <a:spLocks noChangeArrowheads="1"/>
          </p:cNvSpPr>
          <p:nvPr/>
        </p:nvSpPr>
        <p:spPr bwMode="auto">
          <a:xfrm>
            <a:off x="0" y="2133600"/>
            <a:ext cx="3962400" cy="369888"/>
          </a:xfrm>
          <a:prstGeom prst="rect">
            <a:avLst/>
          </a:prstGeom>
          <a:noFill/>
          <a:ln w="9525">
            <a:noFill/>
            <a:miter lim="800000"/>
            <a:headEnd/>
            <a:tailEnd/>
          </a:ln>
        </p:spPr>
        <p:txBody>
          <a:bodyPr>
            <a:spAutoFit/>
          </a:bodyPr>
          <a:lstStyle/>
          <a:p>
            <a:r>
              <a:rPr lang="en-US" b="1">
                <a:latin typeface="Calibri" pitchFamily="34" charset="0"/>
              </a:rPr>
              <a:t>What is the characteristic of Fire?</a:t>
            </a:r>
          </a:p>
        </p:txBody>
      </p:sp>
      <p:sp>
        <p:nvSpPr>
          <p:cNvPr id="38" name="TextBox 37"/>
          <p:cNvSpPr txBox="1">
            <a:spLocks noChangeArrowheads="1"/>
          </p:cNvSpPr>
          <p:nvPr/>
        </p:nvSpPr>
        <p:spPr bwMode="auto">
          <a:xfrm>
            <a:off x="4724400" y="2144713"/>
            <a:ext cx="3962400" cy="369887"/>
          </a:xfrm>
          <a:prstGeom prst="rect">
            <a:avLst/>
          </a:prstGeom>
          <a:noFill/>
          <a:ln w="9525">
            <a:noFill/>
            <a:miter lim="800000"/>
            <a:headEnd/>
            <a:tailEnd/>
          </a:ln>
        </p:spPr>
        <p:txBody>
          <a:bodyPr>
            <a:spAutoFit/>
          </a:bodyPr>
          <a:lstStyle/>
          <a:p>
            <a:r>
              <a:rPr lang="en-US" b="1">
                <a:latin typeface="Calibri" pitchFamily="34" charset="0"/>
              </a:rPr>
              <a:t>A Good Meal or Kill a person</a:t>
            </a:r>
          </a:p>
        </p:txBody>
      </p:sp>
      <p:sp>
        <p:nvSpPr>
          <p:cNvPr id="39" name="TextBox 38"/>
          <p:cNvSpPr txBox="1">
            <a:spLocks noChangeArrowheads="1"/>
          </p:cNvSpPr>
          <p:nvPr/>
        </p:nvSpPr>
        <p:spPr bwMode="auto">
          <a:xfrm>
            <a:off x="609600" y="2647950"/>
            <a:ext cx="1981200" cy="369888"/>
          </a:xfrm>
          <a:prstGeom prst="rect">
            <a:avLst/>
          </a:prstGeom>
          <a:noFill/>
          <a:ln w="9525">
            <a:noFill/>
            <a:miter lim="800000"/>
            <a:headEnd/>
            <a:tailEnd/>
          </a:ln>
        </p:spPr>
        <p:txBody>
          <a:bodyPr>
            <a:spAutoFit/>
          </a:bodyPr>
          <a:lstStyle/>
          <a:p>
            <a:r>
              <a:rPr lang="en-US" b="1">
                <a:solidFill>
                  <a:srgbClr val="00B050"/>
                </a:solidFill>
                <a:latin typeface="Calibri" pitchFamily="34" charset="0"/>
              </a:rPr>
              <a:t>Important organs</a:t>
            </a:r>
          </a:p>
        </p:txBody>
      </p:sp>
      <p:sp>
        <p:nvSpPr>
          <p:cNvPr id="40" name="TextBox 39"/>
          <p:cNvSpPr txBox="1">
            <a:spLocks noChangeArrowheads="1"/>
          </p:cNvSpPr>
          <p:nvPr/>
        </p:nvSpPr>
        <p:spPr bwMode="auto">
          <a:xfrm>
            <a:off x="1752600" y="3040063"/>
            <a:ext cx="990600" cy="369887"/>
          </a:xfrm>
          <a:prstGeom prst="rect">
            <a:avLst/>
          </a:prstGeom>
          <a:noFill/>
          <a:ln w="9525">
            <a:noFill/>
            <a:miter lim="800000"/>
            <a:headEnd/>
            <a:tailEnd/>
          </a:ln>
        </p:spPr>
        <p:txBody>
          <a:bodyPr>
            <a:spAutoFit/>
          </a:bodyPr>
          <a:lstStyle/>
          <a:p>
            <a:r>
              <a:rPr lang="en-US" b="1">
                <a:solidFill>
                  <a:srgbClr val="00B050"/>
                </a:solidFill>
                <a:latin typeface="Calibri" pitchFamily="34" charset="0"/>
              </a:rPr>
              <a:t>Humans</a:t>
            </a:r>
          </a:p>
        </p:txBody>
      </p:sp>
      <p:sp>
        <p:nvSpPr>
          <p:cNvPr id="41" name="TextBox 40"/>
          <p:cNvSpPr txBox="1">
            <a:spLocks noChangeArrowheads="1"/>
          </p:cNvSpPr>
          <p:nvPr/>
        </p:nvSpPr>
        <p:spPr bwMode="auto">
          <a:xfrm>
            <a:off x="152400" y="3040063"/>
            <a:ext cx="990600" cy="369887"/>
          </a:xfrm>
          <a:prstGeom prst="rect">
            <a:avLst/>
          </a:prstGeom>
          <a:noFill/>
          <a:ln w="9525">
            <a:noFill/>
            <a:miter lim="800000"/>
            <a:headEnd/>
            <a:tailEnd/>
          </a:ln>
        </p:spPr>
        <p:txBody>
          <a:bodyPr>
            <a:spAutoFit/>
          </a:bodyPr>
          <a:lstStyle/>
          <a:p>
            <a:r>
              <a:rPr lang="en-US" b="1">
                <a:solidFill>
                  <a:srgbClr val="00B050"/>
                </a:solidFill>
                <a:latin typeface="Calibri" pitchFamily="34" charset="0"/>
              </a:rPr>
              <a:t>Animals</a:t>
            </a:r>
          </a:p>
        </p:txBody>
      </p:sp>
      <p:sp>
        <p:nvSpPr>
          <p:cNvPr id="42" name="TextBox 41"/>
          <p:cNvSpPr txBox="1">
            <a:spLocks noChangeArrowheads="1"/>
          </p:cNvSpPr>
          <p:nvPr/>
        </p:nvSpPr>
        <p:spPr bwMode="auto">
          <a:xfrm>
            <a:off x="0" y="3333750"/>
            <a:ext cx="1371600" cy="307975"/>
          </a:xfrm>
          <a:prstGeom prst="rect">
            <a:avLst/>
          </a:prstGeom>
          <a:noFill/>
          <a:ln w="9525">
            <a:noFill/>
            <a:miter lim="800000"/>
            <a:headEnd/>
            <a:tailEnd/>
          </a:ln>
        </p:spPr>
        <p:txBody>
          <a:bodyPr>
            <a:spAutoFit/>
          </a:bodyPr>
          <a:lstStyle/>
          <a:p>
            <a:r>
              <a:rPr lang="en-US" sz="1400" b="1">
                <a:solidFill>
                  <a:srgbClr val="00B050"/>
                </a:solidFill>
                <a:latin typeface="Calibri" pitchFamily="34" charset="0"/>
              </a:rPr>
              <a:t>Heart,Brain</a:t>
            </a:r>
          </a:p>
        </p:txBody>
      </p:sp>
      <p:sp>
        <p:nvSpPr>
          <p:cNvPr id="43" name="TextBox 42"/>
          <p:cNvSpPr txBox="1">
            <a:spLocks noChangeArrowheads="1"/>
          </p:cNvSpPr>
          <p:nvPr/>
        </p:nvSpPr>
        <p:spPr bwMode="auto">
          <a:xfrm>
            <a:off x="1371600" y="3333750"/>
            <a:ext cx="1676400" cy="307975"/>
          </a:xfrm>
          <a:prstGeom prst="rect">
            <a:avLst/>
          </a:prstGeom>
          <a:noFill/>
          <a:ln w="9525">
            <a:noFill/>
            <a:miter lim="800000"/>
            <a:headEnd/>
            <a:tailEnd/>
          </a:ln>
        </p:spPr>
        <p:txBody>
          <a:bodyPr>
            <a:spAutoFit/>
          </a:bodyPr>
          <a:lstStyle/>
          <a:p>
            <a:r>
              <a:rPr lang="en-US" sz="1400" b="1">
                <a:solidFill>
                  <a:srgbClr val="00B050"/>
                </a:solidFill>
                <a:latin typeface="Calibri" pitchFamily="34" charset="0"/>
              </a:rPr>
              <a:t>Heart,Brain + Mind</a:t>
            </a:r>
          </a:p>
        </p:txBody>
      </p:sp>
      <p:cxnSp>
        <p:nvCxnSpPr>
          <p:cNvPr id="45" name="Straight Arrow Connector 44"/>
          <p:cNvCxnSpPr>
            <a:endCxn id="41" idx="0"/>
          </p:cNvCxnSpPr>
          <p:nvPr/>
        </p:nvCxnSpPr>
        <p:spPr>
          <a:xfrm rot="10800000" flipV="1">
            <a:off x="647700" y="2952750"/>
            <a:ext cx="723900" cy="8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24000" y="295275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4724400" y="2724150"/>
            <a:ext cx="35052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What is the function of the MIND?</a:t>
            </a:r>
          </a:p>
        </p:txBody>
      </p:sp>
      <p:cxnSp>
        <p:nvCxnSpPr>
          <p:cNvPr id="53" name="Straight Arrow Connector 52"/>
          <p:cNvCxnSpPr/>
          <p:nvPr/>
        </p:nvCxnSpPr>
        <p:spPr>
          <a:xfrm>
            <a:off x="3657600" y="2055813"/>
            <a:ext cx="9906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276600" y="2360613"/>
            <a:ext cx="14478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3810000" y="3257550"/>
            <a:ext cx="2667000" cy="40005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It is a Thought Factory</a:t>
            </a:r>
          </a:p>
        </p:txBody>
      </p:sp>
      <p:cxnSp>
        <p:nvCxnSpPr>
          <p:cNvPr id="60" name="Straight Arrow Connector 59"/>
          <p:cNvCxnSpPr/>
          <p:nvPr/>
        </p:nvCxnSpPr>
        <p:spPr>
          <a:xfrm rot="10800000" flipV="1">
            <a:off x="5562600" y="3028950"/>
            <a:ext cx="76358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6324600" y="3257550"/>
            <a:ext cx="2819400" cy="40005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You will form your truth</a:t>
            </a:r>
          </a:p>
        </p:txBody>
      </p:sp>
      <p:cxnSp>
        <p:nvCxnSpPr>
          <p:cNvPr id="65" name="Straight Arrow Connector 64"/>
          <p:cNvCxnSpPr/>
          <p:nvPr/>
        </p:nvCxnSpPr>
        <p:spPr>
          <a:xfrm>
            <a:off x="6477000" y="3028950"/>
            <a:ext cx="7620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304800" y="4049713"/>
            <a:ext cx="4114800" cy="339725"/>
          </a:xfrm>
          <a:prstGeom prst="rect">
            <a:avLst/>
          </a:prstGeom>
          <a:noFill/>
          <a:ln w="9525">
            <a:noFill/>
            <a:miter lim="800000"/>
            <a:headEnd/>
            <a:tailEnd/>
          </a:ln>
        </p:spPr>
        <p:txBody>
          <a:bodyPr>
            <a:spAutoFit/>
          </a:bodyPr>
          <a:lstStyle/>
          <a:p>
            <a:r>
              <a:rPr lang="en-US" sz="1600" b="1">
                <a:latin typeface="Calibri" pitchFamily="34" charset="0"/>
              </a:rPr>
              <a:t>Does the computer have Heart,Brain,Mind?</a:t>
            </a:r>
            <a:endParaRPr lang="en-US" sz="1400" b="1">
              <a:latin typeface="Calibri" pitchFamily="34" charset="0"/>
            </a:endParaRPr>
          </a:p>
        </p:txBody>
      </p:sp>
      <p:cxnSp>
        <p:nvCxnSpPr>
          <p:cNvPr id="69" name="Straight Arrow Connector 68"/>
          <p:cNvCxnSpPr/>
          <p:nvPr/>
        </p:nvCxnSpPr>
        <p:spPr>
          <a:xfrm flipV="1">
            <a:off x="4038600" y="3856038"/>
            <a:ext cx="13716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038600" y="4237038"/>
            <a:ext cx="13716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038600" y="4313238"/>
            <a:ext cx="1371600" cy="228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a:spLocks noChangeArrowheads="1"/>
          </p:cNvSpPr>
          <p:nvPr/>
        </p:nvSpPr>
        <p:spPr bwMode="auto">
          <a:xfrm>
            <a:off x="5486400" y="3703638"/>
            <a:ext cx="2133600" cy="338137"/>
          </a:xfrm>
          <a:prstGeom prst="rect">
            <a:avLst/>
          </a:prstGeom>
          <a:noFill/>
          <a:ln w="9525">
            <a:noFill/>
            <a:miter lim="800000"/>
            <a:headEnd/>
            <a:tailEnd/>
          </a:ln>
        </p:spPr>
        <p:txBody>
          <a:bodyPr>
            <a:spAutoFit/>
          </a:bodyPr>
          <a:lstStyle/>
          <a:p>
            <a:r>
              <a:rPr lang="en-US" sz="1600" b="1">
                <a:latin typeface="Calibri" pitchFamily="34" charset="0"/>
              </a:rPr>
              <a:t>Heart=Power Supply</a:t>
            </a:r>
          </a:p>
        </p:txBody>
      </p:sp>
      <p:sp>
        <p:nvSpPr>
          <p:cNvPr id="81" name="TextBox 80"/>
          <p:cNvSpPr txBox="1">
            <a:spLocks noChangeArrowheads="1"/>
          </p:cNvSpPr>
          <p:nvPr/>
        </p:nvSpPr>
        <p:spPr bwMode="auto">
          <a:xfrm>
            <a:off x="5486400" y="4081463"/>
            <a:ext cx="2133600" cy="338137"/>
          </a:xfrm>
          <a:prstGeom prst="rect">
            <a:avLst/>
          </a:prstGeom>
          <a:noFill/>
          <a:ln w="9525">
            <a:noFill/>
            <a:miter lim="800000"/>
            <a:headEnd/>
            <a:tailEnd/>
          </a:ln>
        </p:spPr>
        <p:txBody>
          <a:bodyPr>
            <a:spAutoFit/>
          </a:bodyPr>
          <a:lstStyle/>
          <a:p>
            <a:r>
              <a:rPr lang="en-US" sz="1600" b="1">
                <a:latin typeface="Calibri" pitchFamily="34" charset="0"/>
              </a:rPr>
              <a:t>Brain=Processor</a:t>
            </a:r>
          </a:p>
        </p:txBody>
      </p:sp>
      <p:sp>
        <p:nvSpPr>
          <p:cNvPr id="82" name="TextBox 81"/>
          <p:cNvSpPr txBox="1">
            <a:spLocks noChangeArrowheads="1"/>
          </p:cNvSpPr>
          <p:nvPr/>
        </p:nvSpPr>
        <p:spPr bwMode="auto">
          <a:xfrm>
            <a:off x="5486400" y="4386263"/>
            <a:ext cx="2133600" cy="338137"/>
          </a:xfrm>
          <a:prstGeom prst="rect">
            <a:avLst/>
          </a:prstGeom>
          <a:noFill/>
          <a:ln w="9525">
            <a:noFill/>
            <a:miter lim="800000"/>
            <a:headEnd/>
            <a:tailEnd/>
          </a:ln>
        </p:spPr>
        <p:txBody>
          <a:bodyPr>
            <a:spAutoFit/>
          </a:bodyPr>
          <a:lstStyle/>
          <a:p>
            <a:r>
              <a:rPr lang="en-US" sz="1600" b="1">
                <a:latin typeface="Calibri" pitchFamily="34" charset="0"/>
              </a:rPr>
              <a:t>Mind=Software</a:t>
            </a:r>
          </a:p>
        </p:txBody>
      </p:sp>
      <p:sp>
        <p:nvSpPr>
          <p:cNvPr id="83" name="TextBox 82"/>
          <p:cNvSpPr txBox="1">
            <a:spLocks noChangeArrowheads="1"/>
          </p:cNvSpPr>
          <p:nvPr/>
        </p:nvSpPr>
        <p:spPr bwMode="auto">
          <a:xfrm>
            <a:off x="-76200" y="4800600"/>
            <a:ext cx="3124200" cy="338138"/>
          </a:xfrm>
          <a:prstGeom prst="rect">
            <a:avLst/>
          </a:prstGeom>
          <a:noFill/>
          <a:ln w="9525">
            <a:noFill/>
            <a:miter lim="800000"/>
            <a:headEnd/>
            <a:tailEnd/>
          </a:ln>
        </p:spPr>
        <p:txBody>
          <a:bodyPr>
            <a:spAutoFit/>
          </a:bodyPr>
          <a:lstStyle/>
          <a:p>
            <a:r>
              <a:rPr lang="en-US" sz="1600" b="1" dirty="0">
                <a:solidFill>
                  <a:srgbClr val="FF0000"/>
                </a:solidFill>
                <a:latin typeface="Calibri" pitchFamily="34" charset="0"/>
              </a:rPr>
              <a:t>Is human equal to a computer?</a:t>
            </a:r>
            <a:endParaRPr lang="en-US" sz="1400" b="1" dirty="0">
              <a:solidFill>
                <a:srgbClr val="FF0000"/>
              </a:solidFill>
              <a:latin typeface="Calibri" pitchFamily="34" charset="0"/>
            </a:endParaRPr>
          </a:p>
        </p:txBody>
      </p:sp>
      <p:sp>
        <p:nvSpPr>
          <p:cNvPr id="84" name="TextBox 83"/>
          <p:cNvSpPr txBox="1">
            <a:spLocks noChangeArrowheads="1"/>
          </p:cNvSpPr>
          <p:nvPr/>
        </p:nvSpPr>
        <p:spPr bwMode="auto">
          <a:xfrm>
            <a:off x="0" y="5181600"/>
            <a:ext cx="3124200" cy="584200"/>
          </a:xfrm>
          <a:prstGeom prst="rect">
            <a:avLst/>
          </a:prstGeom>
          <a:noFill/>
          <a:ln w="9525">
            <a:noFill/>
            <a:miter lim="800000"/>
            <a:headEnd/>
            <a:tailEnd/>
          </a:ln>
        </p:spPr>
        <p:txBody>
          <a:bodyPr>
            <a:spAutoFit/>
          </a:bodyPr>
          <a:lstStyle/>
          <a:p>
            <a:r>
              <a:rPr lang="en-US" sz="1400" b="1">
                <a:latin typeface="Calibri" pitchFamily="34" charset="0"/>
              </a:rPr>
              <a:t>No , humans in additon</a:t>
            </a:r>
          </a:p>
          <a:p>
            <a:r>
              <a:rPr lang="en-US" sz="1400" b="1">
                <a:latin typeface="Calibri" pitchFamily="34" charset="0"/>
              </a:rPr>
              <a:t> have a  </a:t>
            </a:r>
            <a:r>
              <a:rPr lang="en-US" b="1">
                <a:solidFill>
                  <a:srgbClr val="FF0000"/>
                </a:solidFill>
                <a:latin typeface="Calibri" pitchFamily="34" charset="0"/>
              </a:rPr>
              <a:t>free will</a:t>
            </a:r>
            <a:endParaRPr lang="en-US" sz="1200" b="1">
              <a:solidFill>
                <a:srgbClr val="FF0000"/>
              </a:solidFill>
              <a:latin typeface="Calibri" pitchFamily="34" charset="0"/>
            </a:endParaRPr>
          </a:p>
        </p:txBody>
      </p:sp>
      <p:sp>
        <p:nvSpPr>
          <p:cNvPr id="85" name="TextBox 84"/>
          <p:cNvSpPr txBox="1">
            <a:spLocks noChangeArrowheads="1"/>
          </p:cNvSpPr>
          <p:nvPr/>
        </p:nvSpPr>
        <p:spPr bwMode="auto">
          <a:xfrm>
            <a:off x="2667000" y="4800600"/>
            <a:ext cx="3962400" cy="522288"/>
          </a:xfrm>
          <a:prstGeom prst="rect">
            <a:avLst/>
          </a:prstGeom>
          <a:noFill/>
          <a:ln w="9525">
            <a:noFill/>
            <a:miter lim="800000"/>
            <a:headEnd/>
            <a:tailEnd/>
          </a:ln>
        </p:spPr>
        <p:txBody>
          <a:bodyPr>
            <a:spAutoFit/>
          </a:bodyPr>
          <a:lstStyle/>
          <a:p>
            <a:r>
              <a:rPr lang="en-US" sz="1400" b="1" dirty="0">
                <a:latin typeface="Calibri" pitchFamily="34" charset="0"/>
              </a:rPr>
              <a:t>You will do from your free will what is good for You (Your ability to take a choice)</a:t>
            </a:r>
            <a:endParaRPr lang="en-US" sz="1200" b="1" dirty="0">
              <a:latin typeface="Calibri" pitchFamily="34" charset="0"/>
            </a:endParaRPr>
          </a:p>
        </p:txBody>
      </p:sp>
      <p:sp>
        <p:nvSpPr>
          <p:cNvPr id="86" name="TextBox 85"/>
          <p:cNvSpPr txBox="1">
            <a:spLocks noChangeArrowheads="1"/>
          </p:cNvSpPr>
          <p:nvPr/>
        </p:nvSpPr>
        <p:spPr bwMode="auto">
          <a:xfrm>
            <a:off x="6629400" y="4810125"/>
            <a:ext cx="2590800" cy="523875"/>
          </a:xfrm>
          <a:prstGeom prst="rect">
            <a:avLst/>
          </a:prstGeom>
          <a:noFill/>
          <a:ln w="9525">
            <a:noFill/>
            <a:miter lim="800000"/>
            <a:headEnd/>
            <a:tailEnd/>
          </a:ln>
        </p:spPr>
        <p:txBody>
          <a:bodyPr>
            <a:spAutoFit/>
          </a:bodyPr>
          <a:lstStyle/>
          <a:p>
            <a:r>
              <a:rPr lang="en-US" sz="1400" b="1">
                <a:latin typeface="Calibri" pitchFamily="34" charset="0"/>
              </a:rPr>
              <a:t>Conscious is the combination of mind &amp; free will</a:t>
            </a:r>
            <a:endParaRPr lang="en-US" sz="1200" b="1">
              <a:latin typeface="Calibri" pitchFamily="34" charset="0"/>
            </a:endParaRPr>
          </a:p>
        </p:txBody>
      </p:sp>
      <p:sp>
        <p:nvSpPr>
          <p:cNvPr id="87" name="TextBox 86"/>
          <p:cNvSpPr txBox="1">
            <a:spLocks noChangeArrowheads="1"/>
          </p:cNvSpPr>
          <p:nvPr/>
        </p:nvSpPr>
        <p:spPr bwMode="auto">
          <a:xfrm>
            <a:off x="0" y="6018213"/>
            <a:ext cx="2819400" cy="738187"/>
          </a:xfrm>
          <a:prstGeom prst="rect">
            <a:avLst/>
          </a:prstGeom>
          <a:noFill/>
          <a:ln w="9525">
            <a:noFill/>
            <a:miter lim="800000"/>
            <a:headEnd/>
            <a:tailEnd/>
          </a:ln>
        </p:spPr>
        <p:txBody>
          <a:bodyPr>
            <a:spAutoFit/>
          </a:bodyPr>
          <a:lstStyle/>
          <a:p>
            <a:pPr algn="ctr"/>
            <a:r>
              <a:rPr lang="en-US" sz="1400" b="1">
                <a:solidFill>
                  <a:srgbClr val="FF0000"/>
                </a:solidFill>
                <a:latin typeface="Calibri" pitchFamily="34" charset="0"/>
              </a:rPr>
              <a:t>Conscious is the only organ in your body which cannot be destroyed by anybody</a:t>
            </a:r>
            <a:endParaRPr lang="en-US" sz="1200" b="1">
              <a:solidFill>
                <a:srgbClr val="FF0000"/>
              </a:solidFill>
              <a:latin typeface="Calibri" pitchFamily="34" charset="0"/>
            </a:endParaRPr>
          </a:p>
        </p:txBody>
      </p:sp>
      <p:sp>
        <p:nvSpPr>
          <p:cNvPr id="88" name="TextBox 87"/>
          <p:cNvSpPr txBox="1">
            <a:spLocks noChangeArrowheads="1"/>
          </p:cNvSpPr>
          <p:nvPr/>
        </p:nvSpPr>
        <p:spPr bwMode="auto">
          <a:xfrm>
            <a:off x="2895600" y="5994400"/>
            <a:ext cx="2819400" cy="738188"/>
          </a:xfrm>
          <a:prstGeom prst="rect">
            <a:avLst/>
          </a:prstGeom>
          <a:noFill/>
          <a:ln w="9525">
            <a:noFill/>
            <a:miter lim="800000"/>
            <a:headEnd/>
            <a:tailEnd/>
          </a:ln>
        </p:spPr>
        <p:txBody>
          <a:bodyPr>
            <a:spAutoFit/>
          </a:bodyPr>
          <a:lstStyle/>
          <a:p>
            <a:pPr algn="ctr">
              <a:defRPr/>
            </a:pPr>
            <a:r>
              <a:rPr lang="en-US" sz="1400" b="1" dirty="0">
                <a:solidFill>
                  <a:schemeClr val="bg2">
                    <a:lumMod val="50000"/>
                  </a:schemeClr>
                </a:solidFill>
                <a:latin typeface="Calibri" pitchFamily="34" charset="0"/>
              </a:rPr>
              <a:t>Some religions says conscious is travelling from one birth to another with ending </a:t>
            </a:r>
            <a:r>
              <a:rPr lang="en-US" sz="1400" b="1" dirty="0" err="1">
                <a:solidFill>
                  <a:schemeClr val="bg2">
                    <a:lumMod val="50000"/>
                  </a:schemeClr>
                </a:solidFill>
                <a:latin typeface="Calibri" pitchFamily="34" charset="0"/>
              </a:rPr>
              <a:t>nivana</a:t>
            </a:r>
            <a:r>
              <a:rPr lang="en-US" sz="1400" b="1" dirty="0">
                <a:solidFill>
                  <a:schemeClr val="bg2">
                    <a:lumMod val="50000"/>
                  </a:schemeClr>
                </a:solidFill>
                <a:latin typeface="Calibri" pitchFamily="34" charset="0"/>
              </a:rPr>
              <a:t> or heaven</a:t>
            </a:r>
            <a:endParaRPr lang="en-US" sz="1200" b="1" dirty="0">
              <a:solidFill>
                <a:schemeClr val="bg2">
                  <a:lumMod val="50000"/>
                </a:schemeClr>
              </a:solidFill>
              <a:latin typeface="Calibri" pitchFamily="34" charset="0"/>
            </a:endParaRPr>
          </a:p>
        </p:txBody>
      </p:sp>
      <p:sp>
        <p:nvSpPr>
          <p:cNvPr id="89" name="TextBox 88"/>
          <p:cNvSpPr txBox="1">
            <a:spLocks noChangeArrowheads="1"/>
          </p:cNvSpPr>
          <p:nvPr/>
        </p:nvSpPr>
        <p:spPr bwMode="auto">
          <a:xfrm>
            <a:off x="6019800" y="5410200"/>
            <a:ext cx="2819400" cy="1349633"/>
          </a:xfrm>
          <a:prstGeom prst="horizontalScroll">
            <a:avLst/>
          </a:prstGeom>
          <a:noFill/>
          <a:ln w="9525">
            <a:solidFill>
              <a:srgbClr val="FF0000"/>
            </a:solidFill>
            <a:miter lim="800000"/>
            <a:headEnd/>
            <a:tailEnd/>
          </a:ln>
        </p:spPr>
        <p:txBody>
          <a:bodyPr>
            <a:spAutoFit/>
          </a:bodyPr>
          <a:lstStyle/>
          <a:p>
            <a:pPr algn="ctr"/>
            <a:r>
              <a:rPr lang="en-US" sz="2000" b="1" dirty="0" smtClean="0">
                <a:solidFill>
                  <a:srgbClr val="FF0000"/>
                </a:solidFill>
                <a:latin typeface="Calibri" pitchFamily="34" charset="0"/>
              </a:rPr>
              <a:t>We should know how to develop our own conscious </a:t>
            </a:r>
            <a:endParaRPr lang="en-US" b="1" dirty="0">
              <a:solidFill>
                <a:srgbClr val="FF0000"/>
              </a:solidFill>
              <a:latin typeface="Calibri" pitchFamily="34" charset="0"/>
            </a:endParaRPr>
          </a:p>
        </p:txBody>
      </p:sp>
      <p:pic>
        <p:nvPicPr>
          <p:cNvPr id="56" name="Picture 55" descr="1.jpg"/>
          <p:cNvPicPr>
            <a:picLocks noChangeAspect="1"/>
          </p:cNvPicPr>
          <p:nvPr/>
        </p:nvPicPr>
        <p:blipFill>
          <a:blip r:embed="rId11" cstate="print"/>
          <a:srcRect/>
          <a:stretch>
            <a:fillRect/>
          </a:stretch>
        </p:blipFill>
        <p:spPr bwMode="auto">
          <a:xfrm>
            <a:off x="7543800" y="3581400"/>
            <a:ext cx="1066800" cy="609600"/>
          </a:xfrm>
          <a:prstGeom prst="rect">
            <a:avLst/>
          </a:prstGeom>
          <a:noFill/>
          <a:ln w="9525">
            <a:noFill/>
            <a:miter lim="800000"/>
            <a:headEnd/>
            <a:tailEnd/>
          </a:ln>
        </p:spPr>
      </p:pic>
      <p:pic>
        <p:nvPicPr>
          <p:cNvPr id="57" name="Picture 56" descr="2.jpg"/>
          <p:cNvPicPr>
            <a:picLocks noChangeAspect="1"/>
          </p:cNvPicPr>
          <p:nvPr/>
        </p:nvPicPr>
        <p:blipFill>
          <a:blip r:embed="rId12" cstate="print"/>
          <a:srcRect/>
          <a:stretch>
            <a:fillRect/>
          </a:stretch>
        </p:blipFill>
        <p:spPr bwMode="auto">
          <a:xfrm>
            <a:off x="6934200" y="3962400"/>
            <a:ext cx="609600" cy="552450"/>
          </a:xfrm>
          <a:prstGeom prst="rect">
            <a:avLst/>
          </a:prstGeom>
          <a:noFill/>
          <a:ln w="9525">
            <a:noFill/>
            <a:miter lim="800000"/>
            <a:headEnd/>
            <a:tailEnd/>
          </a:ln>
        </p:spPr>
      </p:pic>
      <p:pic>
        <p:nvPicPr>
          <p:cNvPr id="58" name="Picture 57" descr="3.jpg"/>
          <p:cNvPicPr>
            <a:picLocks noChangeAspect="1"/>
          </p:cNvPicPr>
          <p:nvPr/>
        </p:nvPicPr>
        <p:blipFill>
          <a:blip r:embed="rId13" cstate="print"/>
          <a:srcRect/>
          <a:stretch>
            <a:fillRect/>
          </a:stretch>
        </p:blipFill>
        <p:spPr bwMode="auto">
          <a:xfrm>
            <a:off x="7543800" y="4343400"/>
            <a:ext cx="533400" cy="533400"/>
          </a:xfrm>
          <a:prstGeom prst="rect">
            <a:avLst/>
          </a:prstGeom>
          <a:noFill/>
          <a:ln w="9525">
            <a:noFill/>
            <a:miter lim="800000"/>
            <a:headEnd/>
            <a:tailEnd/>
          </a:ln>
        </p:spPr>
      </p:pic>
      <p:pic>
        <p:nvPicPr>
          <p:cNvPr id="63" name="Picture 62" descr="index.jpg"/>
          <p:cNvPicPr>
            <a:picLocks noChangeAspect="1"/>
          </p:cNvPicPr>
          <p:nvPr/>
        </p:nvPicPr>
        <p:blipFill>
          <a:blip r:embed="rId14" cstate="print"/>
          <a:stretch>
            <a:fillRect/>
          </a:stretch>
        </p:blipFill>
        <p:spPr>
          <a:xfrm>
            <a:off x="1981200" y="5315726"/>
            <a:ext cx="914400" cy="695109"/>
          </a:xfrm>
          <a:prstGeom prst="rect">
            <a:avLst/>
          </a:prstGeom>
        </p:spPr>
      </p:pic>
      <p:pic>
        <p:nvPicPr>
          <p:cNvPr id="66" name="Picture 65" descr="images2.jpg"/>
          <p:cNvPicPr>
            <a:picLocks noChangeAspect="1"/>
          </p:cNvPicPr>
          <p:nvPr/>
        </p:nvPicPr>
        <p:blipFill>
          <a:blip r:embed="rId15" cstate="print"/>
          <a:stretch>
            <a:fillRect/>
          </a:stretch>
        </p:blipFill>
        <p:spPr>
          <a:xfrm>
            <a:off x="4267200" y="5333436"/>
            <a:ext cx="609600" cy="686364"/>
          </a:xfrm>
          <a:prstGeom prst="rect">
            <a:avLst/>
          </a:prstGeom>
        </p:spPr>
      </p:pic>
      <p:sp>
        <p:nvSpPr>
          <p:cNvPr id="61" name="TextBox 60"/>
          <p:cNvSpPr txBox="1"/>
          <p:nvPr/>
        </p:nvSpPr>
        <p:spPr>
          <a:xfrm>
            <a:off x="4772282" y="5486400"/>
            <a:ext cx="485518" cy="369332"/>
          </a:xfrm>
          <a:prstGeom prst="rect">
            <a:avLst/>
          </a:prstGeom>
          <a:noFill/>
        </p:spPr>
        <p:txBody>
          <a:bodyPr wrap="square" rtlCol="0">
            <a:spAutoFit/>
          </a:bodyPr>
          <a:lstStyle/>
          <a:p>
            <a:r>
              <a:rPr lang="en-US" dirty="0" smtClean="0"/>
              <a:t>Yes</a:t>
            </a:r>
            <a:endParaRPr lang="en-US" dirty="0"/>
          </a:p>
        </p:txBody>
      </p:sp>
      <p:sp>
        <p:nvSpPr>
          <p:cNvPr id="62" name="TextBox 61"/>
          <p:cNvSpPr txBox="1"/>
          <p:nvPr/>
        </p:nvSpPr>
        <p:spPr>
          <a:xfrm>
            <a:off x="2819400" y="5410200"/>
            <a:ext cx="485518" cy="369332"/>
          </a:xfrm>
          <a:prstGeom prst="rect">
            <a:avLst/>
          </a:prstGeom>
          <a:noFill/>
        </p:spPr>
        <p:txBody>
          <a:bodyPr wrap="square" rtlCol="0">
            <a:spAutoFit/>
          </a:bodyPr>
          <a:lstStyle/>
          <a:p>
            <a:r>
              <a:rPr lang="en-US" dirty="0" smtClean="0"/>
              <a:t>No</a:t>
            </a:r>
            <a:endParaRPr lang="en-US" dirty="0"/>
          </a:p>
        </p:txBody>
      </p:sp>
      <p:sp>
        <p:nvSpPr>
          <p:cNvPr id="67" name="TextBox 66"/>
          <p:cNvSpPr txBox="1"/>
          <p:nvPr/>
        </p:nvSpPr>
        <p:spPr>
          <a:xfrm>
            <a:off x="3352800" y="5257800"/>
            <a:ext cx="1066800" cy="369332"/>
          </a:xfrm>
          <a:prstGeom prst="rect">
            <a:avLst/>
          </a:prstGeom>
          <a:noFill/>
        </p:spPr>
        <p:txBody>
          <a:bodyPr wrap="square" rtlCol="0">
            <a:spAutoFit/>
          </a:bodyPr>
          <a:lstStyle/>
          <a:p>
            <a:r>
              <a:rPr lang="en-US" dirty="0" smtClean="0">
                <a:solidFill>
                  <a:srgbClr val="FF0000"/>
                </a:solidFill>
              </a:rPr>
              <a:t>Freewill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amond(in)">
                                      <p:cBhvr>
                                        <p:cTn id="43" dur="2000"/>
                                        <p:tgtEl>
                                          <p:spTgt spid="27"/>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amond(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heckerboard(across)">
                                      <p:cBhvr>
                                        <p:cTn id="51" dur="500"/>
                                        <p:tgtEl>
                                          <p:spTgt spid="2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heckerboard(across)">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ox(in)">
                                      <p:cBhvr>
                                        <p:cTn id="59" dur="500"/>
                                        <p:tgtEl>
                                          <p:spTgt spid="24"/>
                                        </p:tgtEl>
                                      </p:cBhvr>
                                    </p:animEffect>
                                  </p:childTnLst>
                                </p:cTn>
                              </p:par>
                              <p:par>
                                <p:cTn id="60" presetID="4"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ox(i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ox(in)">
                                      <p:cBhvr>
                                        <p:cTn id="67" dur="500"/>
                                        <p:tgtEl>
                                          <p:spTgt spid="3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i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heckerboard(across)">
                                      <p:cBhvr>
                                        <p:cTn id="75" dur="500"/>
                                        <p:tgtEl>
                                          <p:spTgt spid="31"/>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checkerboard(across)">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diamond(in)">
                                      <p:cBhvr>
                                        <p:cTn id="89" dur="2000"/>
                                        <p:tgtEl>
                                          <p:spTgt spid="33"/>
                                        </p:tgtEl>
                                      </p:cBhvr>
                                    </p:animEffect>
                                  </p:childTnLst>
                                </p:cTn>
                              </p:par>
                              <p:par>
                                <p:cTn id="90" presetID="8" presetClass="entr" presetSubtype="16"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diamond(in)">
                                      <p:cBhvr>
                                        <p:cTn id="92" dur="20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checkerboard(across)">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ntr" presetSubtype="16"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diamond(in)">
                                      <p:cBhvr>
                                        <p:cTn id="108" dur="20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ppt_x"/>
                                          </p:val>
                                        </p:tav>
                                        <p:tav tm="100000">
                                          <p:val>
                                            <p:strVal val="#ppt_x"/>
                                          </p:val>
                                        </p:tav>
                                      </p:tavLst>
                                    </p:anim>
                                    <p:anim calcmode="lin" valueType="num">
                                      <p:cBhvr additive="base">
                                        <p:cTn id="1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nodeType="click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ox(in)">
                                      <p:cBhvr>
                                        <p:cTn id="119" dur="500"/>
                                        <p:tgtEl>
                                          <p:spTgt spid="55"/>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blinds(horizontal)">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8" presetClass="entr" presetSubtype="16" fill="hold"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diamond(in)">
                                      <p:cBhvr>
                                        <p:cTn id="135" dur="2000"/>
                                        <p:tgtEl>
                                          <p:spTgt spid="45"/>
                                        </p:tgtEl>
                                      </p:cBhvr>
                                    </p:animEffect>
                                  </p:childTnLst>
                                </p:cTn>
                              </p:par>
                              <p:par>
                                <p:cTn id="136" presetID="8" presetClass="entr" presetSubtype="16"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diamond(in)">
                                      <p:cBhvr>
                                        <p:cTn id="138" dur="20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additive="base">
                                        <p:cTn id="143" dur="500" fill="hold"/>
                                        <p:tgtEl>
                                          <p:spTgt spid="42"/>
                                        </p:tgtEl>
                                        <p:attrNameLst>
                                          <p:attrName>ppt_x</p:attrName>
                                        </p:attrNameLst>
                                      </p:cBhvr>
                                      <p:tavLst>
                                        <p:tav tm="0">
                                          <p:val>
                                            <p:strVal val="#ppt_x"/>
                                          </p:val>
                                        </p:tav>
                                        <p:tav tm="100000">
                                          <p:val>
                                            <p:strVal val="#ppt_x"/>
                                          </p:val>
                                        </p:tav>
                                      </p:tavLst>
                                    </p:anim>
                                    <p:anim calcmode="lin" valueType="num">
                                      <p:cBhvr additive="base">
                                        <p:cTn id="1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8" presetClass="entr" presetSubtype="16" fill="hold" nodeType="click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diamond(in)">
                                      <p:cBhvr>
                                        <p:cTn id="149" dur="2000"/>
                                        <p:tgtEl>
                                          <p:spTgt spid="49"/>
                                        </p:tgtEl>
                                      </p:cBhvr>
                                    </p:animEffect>
                                  </p:childTnLst>
                                </p:cTn>
                              </p:par>
                              <p:par>
                                <p:cTn id="150" presetID="8" presetClass="entr" presetSubtype="16"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diamond(in)">
                                      <p:cBhvr>
                                        <p:cTn id="152" dur="20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52"/>
                                        </p:tgtEl>
                                        <p:attrNameLst>
                                          <p:attrName>style.visibility</p:attrName>
                                        </p:attrNameLst>
                                      </p:cBhvr>
                                      <p:to>
                                        <p:strVal val="visible"/>
                                      </p:to>
                                    </p:set>
                                    <p:anim calcmode="lin" valueType="num">
                                      <p:cBhvr additive="base">
                                        <p:cTn id="163" dur="500" fill="hold"/>
                                        <p:tgtEl>
                                          <p:spTgt spid="52"/>
                                        </p:tgtEl>
                                        <p:attrNameLst>
                                          <p:attrName>ppt_x</p:attrName>
                                        </p:attrNameLst>
                                      </p:cBhvr>
                                      <p:tavLst>
                                        <p:tav tm="0">
                                          <p:val>
                                            <p:strVal val="#ppt_x"/>
                                          </p:val>
                                        </p:tav>
                                        <p:tav tm="100000">
                                          <p:val>
                                            <p:strVal val="#ppt_x"/>
                                          </p:val>
                                        </p:tav>
                                      </p:tavLst>
                                    </p:anim>
                                    <p:anim calcmode="lin" valueType="num">
                                      <p:cBhvr additive="base">
                                        <p:cTn id="1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8" presetClass="entr" presetSubtype="16" fill="hold" nodeType="click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diamond(in)">
                                      <p:cBhvr>
                                        <p:cTn id="169" dur="2000"/>
                                        <p:tgtEl>
                                          <p:spTgt spid="60"/>
                                        </p:tgtEl>
                                      </p:cBhvr>
                                    </p:animEffect>
                                  </p:childTnLst>
                                </p:cTn>
                              </p:par>
                              <p:par>
                                <p:cTn id="170" presetID="8" presetClass="entr" presetSubtype="16"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diamond(in)">
                                      <p:cBhvr>
                                        <p:cTn id="172" dur="2000"/>
                                        <p:tgtEl>
                                          <p:spTgt spid="59"/>
                                        </p:tgtEl>
                                      </p:cBhvr>
                                    </p:animEffect>
                                  </p:childTnLst>
                                </p:cTn>
                              </p:par>
                            </p:childTnLst>
                          </p:cTn>
                        </p:par>
                      </p:childTnLst>
                    </p:cTn>
                  </p:par>
                  <p:par>
                    <p:cTn id="173" fill="hold">
                      <p:stCondLst>
                        <p:cond delay="indefinite"/>
                      </p:stCondLst>
                      <p:childTnLst>
                        <p:par>
                          <p:cTn id="174" fill="hold">
                            <p:stCondLst>
                              <p:cond delay="0"/>
                            </p:stCondLst>
                            <p:childTnLst>
                              <p:par>
                                <p:cTn id="175" presetID="5" presetClass="entr" presetSubtype="10" fill="hold" nodeType="click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checkerboard(across)">
                                      <p:cBhvr>
                                        <p:cTn id="177" dur="500"/>
                                        <p:tgtEl>
                                          <p:spTgt spid="65"/>
                                        </p:tgtEl>
                                      </p:cBhvr>
                                    </p:animEffect>
                                  </p:childTnLst>
                                </p:cTn>
                              </p:par>
                              <p:par>
                                <p:cTn id="178" presetID="5" presetClass="entr" presetSubtype="10" fill="hold" grpId="0" nodeType="withEffect">
                                  <p:stCondLst>
                                    <p:cond delay="0"/>
                                  </p:stCondLst>
                                  <p:childTnLst>
                                    <p:set>
                                      <p:cBhvr>
                                        <p:cTn id="179" dur="1" fill="hold">
                                          <p:stCondLst>
                                            <p:cond delay="0"/>
                                          </p:stCondLst>
                                        </p:cTn>
                                        <p:tgtEl>
                                          <p:spTgt spid="64"/>
                                        </p:tgtEl>
                                        <p:attrNameLst>
                                          <p:attrName>style.visibility</p:attrName>
                                        </p:attrNameLst>
                                      </p:cBhvr>
                                      <p:to>
                                        <p:strVal val="visible"/>
                                      </p:to>
                                    </p:set>
                                    <p:animEffect transition="in" filter="checkerboard(across)">
                                      <p:cBhvr>
                                        <p:cTn id="180" dur="500"/>
                                        <p:tgtEl>
                                          <p:spTgt spid="64"/>
                                        </p:tgtEl>
                                      </p:cBhvr>
                                    </p:animEffect>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68"/>
                                        </p:tgtEl>
                                        <p:attrNameLst>
                                          <p:attrName>style.visibility</p:attrName>
                                        </p:attrNameLst>
                                      </p:cBhvr>
                                      <p:to>
                                        <p:strVal val="visible"/>
                                      </p:to>
                                    </p:set>
                                    <p:anim calcmode="lin" valueType="num">
                                      <p:cBhvr additive="base">
                                        <p:cTn id="185" dur="500" fill="hold"/>
                                        <p:tgtEl>
                                          <p:spTgt spid="68"/>
                                        </p:tgtEl>
                                        <p:attrNameLst>
                                          <p:attrName>ppt_x</p:attrName>
                                        </p:attrNameLst>
                                      </p:cBhvr>
                                      <p:tavLst>
                                        <p:tav tm="0">
                                          <p:val>
                                            <p:strVal val="#ppt_x"/>
                                          </p:val>
                                        </p:tav>
                                        <p:tav tm="100000">
                                          <p:val>
                                            <p:strVal val="#ppt_x"/>
                                          </p:val>
                                        </p:tav>
                                      </p:tavLst>
                                    </p:anim>
                                    <p:anim calcmode="lin" valueType="num">
                                      <p:cBhvr additive="base">
                                        <p:cTn id="18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69"/>
                                        </p:tgtEl>
                                        <p:attrNameLst>
                                          <p:attrName>style.visibility</p:attrName>
                                        </p:attrNameLst>
                                      </p:cBhvr>
                                      <p:to>
                                        <p:strVal val="visible"/>
                                      </p:to>
                                    </p:set>
                                    <p:anim calcmode="lin" valueType="num">
                                      <p:cBhvr additive="base">
                                        <p:cTn id="191" dur="500" fill="hold"/>
                                        <p:tgtEl>
                                          <p:spTgt spid="69"/>
                                        </p:tgtEl>
                                        <p:attrNameLst>
                                          <p:attrName>ppt_x</p:attrName>
                                        </p:attrNameLst>
                                      </p:cBhvr>
                                      <p:tavLst>
                                        <p:tav tm="0">
                                          <p:val>
                                            <p:strVal val="#ppt_x"/>
                                          </p:val>
                                        </p:tav>
                                        <p:tav tm="100000">
                                          <p:val>
                                            <p:strVal val="#ppt_x"/>
                                          </p:val>
                                        </p:tav>
                                      </p:tavLst>
                                    </p:anim>
                                    <p:anim calcmode="lin" valueType="num">
                                      <p:cBhvr additive="base">
                                        <p:cTn id="192" dur="500" fill="hold"/>
                                        <p:tgtEl>
                                          <p:spTgt spid="6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80"/>
                                        </p:tgtEl>
                                        <p:attrNameLst>
                                          <p:attrName>style.visibility</p:attrName>
                                        </p:attrNameLst>
                                      </p:cBhvr>
                                      <p:to>
                                        <p:strVal val="visible"/>
                                      </p:to>
                                    </p:set>
                                    <p:anim calcmode="lin" valueType="num">
                                      <p:cBhvr additive="base">
                                        <p:cTn id="195" dur="500" fill="hold"/>
                                        <p:tgtEl>
                                          <p:spTgt spid="80"/>
                                        </p:tgtEl>
                                        <p:attrNameLst>
                                          <p:attrName>ppt_x</p:attrName>
                                        </p:attrNameLst>
                                      </p:cBhvr>
                                      <p:tavLst>
                                        <p:tav tm="0">
                                          <p:val>
                                            <p:strVal val="#ppt_x"/>
                                          </p:val>
                                        </p:tav>
                                        <p:tav tm="100000">
                                          <p:val>
                                            <p:strVal val="#ppt_x"/>
                                          </p:val>
                                        </p:tav>
                                      </p:tavLst>
                                    </p:anim>
                                    <p:anim calcmode="lin" valueType="num">
                                      <p:cBhvr additive="base">
                                        <p:cTn id="19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56"/>
                                        </p:tgtEl>
                                        <p:attrNameLst>
                                          <p:attrName>style.visibility</p:attrName>
                                        </p:attrNameLst>
                                      </p:cBhvr>
                                      <p:to>
                                        <p:strVal val="visible"/>
                                      </p:to>
                                    </p:set>
                                    <p:anim calcmode="lin" valueType="num">
                                      <p:cBhvr additive="base">
                                        <p:cTn id="201" dur="500" fill="hold"/>
                                        <p:tgtEl>
                                          <p:spTgt spid="56"/>
                                        </p:tgtEl>
                                        <p:attrNameLst>
                                          <p:attrName>ppt_x</p:attrName>
                                        </p:attrNameLst>
                                      </p:cBhvr>
                                      <p:tavLst>
                                        <p:tav tm="0">
                                          <p:val>
                                            <p:strVal val="#ppt_x"/>
                                          </p:val>
                                        </p:tav>
                                        <p:tav tm="100000">
                                          <p:val>
                                            <p:strVal val="#ppt_x"/>
                                          </p:val>
                                        </p:tav>
                                      </p:tavLst>
                                    </p:anim>
                                    <p:anim calcmode="lin" valueType="num">
                                      <p:cBhvr additive="base">
                                        <p:cTn id="20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71"/>
                                        </p:tgtEl>
                                        <p:attrNameLst>
                                          <p:attrName>style.visibility</p:attrName>
                                        </p:attrNameLst>
                                      </p:cBhvr>
                                      <p:to>
                                        <p:strVal val="visible"/>
                                      </p:to>
                                    </p:set>
                                    <p:anim calcmode="lin" valueType="num">
                                      <p:cBhvr additive="base">
                                        <p:cTn id="207" dur="500" fill="hold"/>
                                        <p:tgtEl>
                                          <p:spTgt spid="71"/>
                                        </p:tgtEl>
                                        <p:attrNameLst>
                                          <p:attrName>ppt_x</p:attrName>
                                        </p:attrNameLst>
                                      </p:cBhvr>
                                      <p:tavLst>
                                        <p:tav tm="0">
                                          <p:val>
                                            <p:strVal val="#ppt_x"/>
                                          </p:val>
                                        </p:tav>
                                        <p:tav tm="100000">
                                          <p:val>
                                            <p:strVal val="#ppt_x"/>
                                          </p:val>
                                        </p:tav>
                                      </p:tavLst>
                                    </p:anim>
                                    <p:anim calcmode="lin" valueType="num">
                                      <p:cBhvr additive="base">
                                        <p:cTn id="208" dur="500" fill="hold"/>
                                        <p:tgtEl>
                                          <p:spTgt spid="7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500" fill="hold"/>
                                        <p:tgtEl>
                                          <p:spTgt spid="81"/>
                                        </p:tgtEl>
                                        <p:attrNameLst>
                                          <p:attrName>ppt_x</p:attrName>
                                        </p:attrNameLst>
                                      </p:cBhvr>
                                      <p:tavLst>
                                        <p:tav tm="0">
                                          <p:val>
                                            <p:strVal val="#ppt_x"/>
                                          </p:val>
                                        </p:tav>
                                        <p:tav tm="100000">
                                          <p:val>
                                            <p:strVal val="#ppt_x"/>
                                          </p:val>
                                        </p:tav>
                                      </p:tavLst>
                                    </p:anim>
                                    <p:anim calcmode="lin" valueType="num">
                                      <p:cBhvr additive="base">
                                        <p:cTn id="2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nodeType="clickEffect">
                                  <p:stCondLst>
                                    <p:cond delay="0"/>
                                  </p:stCondLst>
                                  <p:childTnLst>
                                    <p:set>
                                      <p:cBhvr>
                                        <p:cTn id="216" dur="1" fill="hold">
                                          <p:stCondLst>
                                            <p:cond delay="0"/>
                                          </p:stCondLst>
                                        </p:cTn>
                                        <p:tgtEl>
                                          <p:spTgt spid="57"/>
                                        </p:tgtEl>
                                        <p:attrNameLst>
                                          <p:attrName>style.visibility</p:attrName>
                                        </p:attrNameLst>
                                      </p:cBhvr>
                                      <p:to>
                                        <p:strVal val="visible"/>
                                      </p:to>
                                    </p:set>
                                    <p:anim calcmode="lin" valueType="num">
                                      <p:cBhvr additive="base">
                                        <p:cTn id="217" dur="500" fill="hold"/>
                                        <p:tgtEl>
                                          <p:spTgt spid="57"/>
                                        </p:tgtEl>
                                        <p:attrNameLst>
                                          <p:attrName>ppt_x</p:attrName>
                                        </p:attrNameLst>
                                      </p:cBhvr>
                                      <p:tavLst>
                                        <p:tav tm="0">
                                          <p:val>
                                            <p:strVal val="#ppt_x"/>
                                          </p:val>
                                        </p:tav>
                                        <p:tav tm="100000">
                                          <p:val>
                                            <p:strVal val="#ppt_x"/>
                                          </p:val>
                                        </p:tav>
                                      </p:tavLst>
                                    </p:anim>
                                    <p:anim calcmode="lin" valueType="num">
                                      <p:cBhvr additive="base">
                                        <p:cTn id="2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72"/>
                                        </p:tgtEl>
                                        <p:attrNameLst>
                                          <p:attrName>style.visibility</p:attrName>
                                        </p:attrNameLst>
                                      </p:cBhvr>
                                      <p:to>
                                        <p:strVal val="visible"/>
                                      </p:to>
                                    </p:set>
                                    <p:anim calcmode="lin" valueType="num">
                                      <p:cBhvr additive="base">
                                        <p:cTn id="223" dur="500" fill="hold"/>
                                        <p:tgtEl>
                                          <p:spTgt spid="72"/>
                                        </p:tgtEl>
                                        <p:attrNameLst>
                                          <p:attrName>ppt_x</p:attrName>
                                        </p:attrNameLst>
                                      </p:cBhvr>
                                      <p:tavLst>
                                        <p:tav tm="0">
                                          <p:val>
                                            <p:strVal val="#ppt_x"/>
                                          </p:val>
                                        </p:tav>
                                        <p:tav tm="100000">
                                          <p:val>
                                            <p:strVal val="#ppt_x"/>
                                          </p:val>
                                        </p:tav>
                                      </p:tavLst>
                                    </p:anim>
                                    <p:anim calcmode="lin" valueType="num">
                                      <p:cBhvr additive="base">
                                        <p:cTn id="224" dur="500" fill="hold"/>
                                        <p:tgtEl>
                                          <p:spTgt spid="7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2"/>
                                        </p:tgtEl>
                                        <p:attrNameLst>
                                          <p:attrName>style.visibility</p:attrName>
                                        </p:attrNameLst>
                                      </p:cBhvr>
                                      <p:to>
                                        <p:strVal val="visible"/>
                                      </p:to>
                                    </p:set>
                                    <p:anim calcmode="lin" valueType="num">
                                      <p:cBhvr additive="base">
                                        <p:cTn id="227" dur="500" fill="hold"/>
                                        <p:tgtEl>
                                          <p:spTgt spid="82"/>
                                        </p:tgtEl>
                                        <p:attrNameLst>
                                          <p:attrName>ppt_x</p:attrName>
                                        </p:attrNameLst>
                                      </p:cBhvr>
                                      <p:tavLst>
                                        <p:tav tm="0">
                                          <p:val>
                                            <p:strVal val="#ppt_x"/>
                                          </p:val>
                                        </p:tav>
                                        <p:tav tm="100000">
                                          <p:val>
                                            <p:strVal val="#ppt_x"/>
                                          </p:val>
                                        </p:tav>
                                      </p:tavLst>
                                    </p:anim>
                                    <p:anim calcmode="lin" valueType="num">
                                      <p:cBhvr additive="base">
                                        <p:cTn id="22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nodeType="clickEffect">
                                  <p:stCondLst>
                                    <p:cond delay="0"/>
                                  </p:stCondLst>
                                  <p:childTnLst>
                                    <p:set>
                                      <p:cBhvr>
                                        <p:cTn id="232" dur="1" fill="hold">
                                          <p:stCondLst>
                                            <p:cond delay="0"/>
                                          </p:stCondLst>
                                        </p:cTn>
                                        <p:tgtEl>
                                          <p:spTgt spid="58"/>
                                        </p:tgtEl>
                                        <p:attrNameLst>
                                          <p:attrName>style.visibility</p:attrName>
                                        </p:attrNameLst>
                                      </p:cBhvr>
                                      <p:to>
                                        <p:strVal val="visible"/>
                                      </p:to>
                                    </p:set>
                                    <p:anim calcmode="lin" valueType="num">
                                      <p:cBhvr additive="base">
                                        <p:cTn id="233" dur="500" fill="hold"/>
                                        <p:tgtEl>
                                          <p:spTgt spid="58"/>
                                        </p:tgtEl>
                                        <p:attrNameLst>
                                          <p:attrName>ppt_x</p:attrName>
                                        </p:attrNameLst>
                                      </p:cBhvr>
                                      <p:tavLst>
                                        <p:tav tm="0">
                                          <p:val>
                                            <p:strVal val="#ppt_x"/>
                                          </p:val>
                                        </p:tav>
                                        <p:tav tm="100000">
                                          <p:val>
                                            <p:strVal val="#ppt_x"/>
                                          </p:val>
                                        </p:tav>
                                      </p:tavLst>
                                    </p:anim>
                                    <p:anim calcmode="lin" valueType="num">
                                      <p:cBhvr additive="base">
                                        <p:cTn id="2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grpId="0" nodeType="clickEffect">
                                  <p:stCondLst>
                                    <p:cond delay="0"/>
                                  </p:stCondLst>
                                  <p:childTnLst>
                                    <p:set>
                                      <p:cBhvr>
                                        <p:cTn id="238" dur="1" fill="hold">
                                          <p:stCondLst>
                                            <p:cond delay="0"/>
                                          </p:stCondLst>
                                        </p:cTn>
                                        <p:tgtEl>
                                          <p:spTgt spid="83"/>
                                        </p:tgtEl>
                                        <p:attrNameLst>
                                          <p:attrName>style.visibility</p:attrName>
                                        </p:attrNameLst>
                                      </p:cBhvr>
                                      <p:to>
                                        <p:strVal val="visible"/>
                                      </p:to>
                                    </p:set>
                                    <p:anim calcmode="lin" valueType="num">
                                      <p:cBhvr additive="base">
                                        <p:cTn id="239" dur="500" fill="hold"/>
                                        <p:tgtEl>
                                          <p:spTgt spid="83"/>
                                        </p:tgtEl>
                                        <p:attrNameLst>
                                          <p:attrName>ppt_x</p:attrName>
                                        </p:attrNameLst>
                                      </p:cBhvr>
                                      <p:tavLst>
                                        <p:tav tm="0">
                                          <p:val>
                                            <p:strVal val="#ppt_x"/>
                                          </p:val>
                                        </p:tav>
                                        <p:tav tm="100000">
                                          <p:val>
                                            <p:strVal val="#ppt_x"/>
                                          </p:val>
                                        </p:tav>
                                      </p:tavLst>
                                    </p:anim>
                                    <p:anim calcmode="lin" valueType="num">
                                      <p:cBhvr additive="base">
                                        <p:cTn id="24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85"/>
                                        </p:tgtEl>
                                        <p:attrNameLst>
                                          <p:attrName>style.visibility</p:attrName>
                                        </p:attrNameLst>
                                      </p:cBhvr>
                                      <p:to>
                                        <p:strVal val="visible"/>
                                      </p:to>
                                    </p:set>
                                    <p:anim calcmode="lin" valueType="num">
                                      <p:cBhvr additive="base">
                                        <p:cTn id="245" dur="500" fill="hold"/>
                                        <p:tgtEl>
                                          <p:spTgt spid="85"/>
                                        </p:tgtEl>
                                        <p:attrNameLst>
                                          <p:attrName>ppt_x</p:attrName>
                                        </p:attrNameLst>
                                      </p:cBhvr>
                                      <p:tavLst>
                                        <p:tav tm="0">
                                          <p:val>
                                            <p:strVal val="#ppt_x"/>
                                          </p:val>
                                        </p:tav>
                                        <p:tav tm="100000">
                                          <p:val>
                                            <p:strVal val="#ppt_x"/>
                                          </p:val>
                                        </p:tav>
                                      </p:tavLst>
                                    </p:anim>
                                    <p:anim calcmode="lin" valueType="num">
                                      <p:cBhvr additive="base">
                                        <p:cTn id="24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8" presetClass="entr" presetSubtype="16" fill="hold" grpId="0" nodeType="clickEffect">
                                  <p:stCondLst>
                                    <p:cond delay="0"/>
                                  </p:stCondLst>
                                  <p:childTnLst>
                                    <p:set>
                                      <p:cBhvr>
                                        <p:cTn id="250" dur="1" fill="hold">
                                          <p:stCondLst>
                                            <p:cond delay="0"/>
                                          </p:stCondLst>
                                        </p:cTn>
                                        <p:tgtEl>
                                          <p:spTgt spid="84"/>
                                        </p:tgtEl>
                                        <p:attrNameLst>
                                          <p:attrName>style.visibility</p:attrName>
                                        </p:attrNameLst>
                                      </p:cBhvr>
                                      <p:to>
                                        <p:strVal val="visible"/>
                                      </p:to>
                                    </p:set>
                                    <p:animEffect transition="in" filter="diamond(in)">
                                      <p:cBhvr>
                                        <p:cTn id="251" dur="2000"/>
                                        <p:tgtEl>
                                          <p:spTgt spid="84"/>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ntr" presetSubtype="10" fill="hold" grpId="1" nodeType="clickEffect">
                                  <p:stCondLst>
                                    <p:cond delay="0"/>
                                  </p:stCondLst>
                                  <p:childTnLst>
                                    <p:set>
                                      <p:cBhvr>
                                        <p:cTn id="255" dur="1" fill="hold">
                                          <p:stCondLst>
                                            <p:cond delay="0"/>
                                          </p:stCondLst>
                                        </p:cTn>
                                        <p:tgtEl>
                                          <p:spTgt spid="67"/>
                                        </p:tgtEl>
                                        <p:attrNameLst>
                                          <p:attrName>style.visibility</p:attrName>
                                        </p:attrNameLst>
                                      </p:cBhvr>
                                      <p:to>
                                        <p:strVal val="visible"/>
                                      </p:to>
                                    </p:set>
                                    <p:animEffect transition="in" filter="blinds(horizontal)">
                                      <p:cBhvr>
                                        <p:cTn id="256" dur="500"/>
                                        <p:tgtEl>
                                          <p:spTgt spid="67"/>
                                        </p:tgtEl>
                                      </p:cBhvr>
                                    </p:animEffect>
                                  </p:childTnLst>
                                </p:cTn>
                              </p:par>
                            </p:childTnLst>
                          </p:cTn>
                        </p:par>
                      </p:childTnLst>
                    </p:cTn>
                  </p:par>
                  <p:par>
                    <p:cTn id="257" fill="hold">
                      <p:stCondLst>
                        <p:cond delay="indefinite"/>
                      </p:stCondLst>
                      <p:childTnLst>
                        <p:par>
                          <p:cTn id="258" fill="hold">
                            <p:stCondLst>
                              <p:cond delay="0"/>
                            </p:stCondLst>
                            <p:childTnLst>
                              <p:par>
                                <p:cTn id="259" presetID="3" presetClass="entr" presetSubtype="10" fill="hold" nodeType="clickEffect">
                                  <p:stCondLst>
                                    <p:cond delay="0"/>
                                  </p:stCondLst>
                                  <p:childTnLst>
                                    <p:set>
                                      <p:cBhvr>
                                        <p:cTn id="260" dur="1" fill="hold">
                                          <p:stCondLst>
                                            <p:cond delay="0"/>
                                          </p:stCondLst>
                                        </p:cTn>
                                        <p:tgtEl>
                                          <p:spTgt spid="63"/>
                                        </p:tgtEl>
                                        <p:attrNameLst>
                                          <p:attrName>style.visibility</p:attrName>
                                        </p:attrNameLst>
                                      </p:cBhvr>
                                      <p:to>
                                        <p:strVal val="visible"/>
                                      </p:to>
                                    </p:set>
                                    <p:animEffect transition="in" filter="blinds(horizontal)">
                                      <p:cBhvr>
                                        <p:cTn id="261" dur="500"/>
                                        <p:tgtEl>
                                          <p:spTgt spid="63"/>
                                        </p:tgtEl>
                                      </p:cBhvr>
                                    </p:animEffect>
                                  </p:childTnLst>
                                </p:cTn>
                              </p:par>
                              <p:par>
                                <p:cTn id="262" presetID="3" presetClass="entr" presetSubtype="10" fill="hold" grpId="0" nodeType="withEffect">
                                  <p:stCondLst>
                                    <p:cond delay="0"/>
                                  </p:stCondLst>
                                  <p:childTnLst>
                                    <p:set>
                                      <p:cBhvr>
                                        <p:cTn id="263" dur="1" fill="hold">
                                          <p:stCondLst>
                                            <p:cond delay="0"/>
                                          </p:stCondLst>
                                        </p:cTn>
                                        <p:tgtEl>
                                          <p:spTgt spid="62"/>
                                        </p:tgtEl>
                                        <p:attrNameLst>
                                          <p:attrName>style.visibility</p:attrName>
                                        </p:attrNameLst>
                                      </p:cBhvr>
                                      <p:to>
                                        <p:strVal val="visible"/>
                                      </p:to>
                                    </p:set>
                                    <p:animEffect transition="in" filter="blinds(horizontal)">
                                      <p:cBhvr>
                                        <p:cTn id="264" dur="500"/>
                                        <p:tgtEl>
                                          <p:spTgt spid="62"/>
                                        </p:tgtEl>
                                      </p:cBhvr>
                                    </p:animEffect>
                                  </p:childTnLst>
                                </p:cTn>
                              </p:par>
                            </p:childTnLst>
                          </p:cTn>
                        </p:par>
                      </p:childTnLst>
                    </p:cTn>
                  </p:par>
                  <p:par>
                    <p:cTn id="265" fill="hold">
                      <p:stCondLst>
                        <p:cond delay="indefinite"/>
                      </p:stCondLst>
                      <p:childTnLst>
                        <p:par>
                          <p:cTn id="266" fill="hold">
                            <p:stCondLst>
                              <p:cond delay="0"/>
                            </p:stCondLst>
                            <p:childTnLst>
                              <p:par>
                                <p:cTn id="267" presetID="3" presetClass="entr" presetSubtype="10" fill="hold" nodeType="clickEffect">
                                  <p:stCondLst>
                                    <p:cond delay="0"/>
                                  </p:stCondLst>
                                  <p:childTnLst>
                                    <p:set>
                                      <p:cBhvr>
                                        <p:cTn id="268" dur="1" fill="hold">
                                          <p:stCondLst>
                                            <p:cond delay="0"/>
                                          </p:stCondLst>
                                        </p:cTn>
                                        <p:tgtEl>
                                          <p:spTgt spid="66"/>
                                        </p:tgtEl>
                                        <p:attrNameLst>
                                          <p:attrName>style.visibility</p:attrName>
                                        </p:attrNameLst>
                                      </p:cBhvr>
                                      <p:to>
                                        <p:strVal val="visible"/>
                                      </p:to>
                                    </p:set>
                                    <p:animEffect transition="in" filter="blinds(horizontal)">
                                      <p:cBhvr>
                                        <p:cTn id="269" dur="500"/>
                                        <p:tgtEl>
                                          <p:spTgt spid="66"/>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61"/>
                                        </p:tgtEl>
                                        <p:attrNameLst>
                                          <p:attrName>style.visibility</p:attrName>
                                        </p:attrNameLst>
                                      </p:cBhvr>
                                      <p:to>
                                        <p:strVal val="visible"/>
                                      </p:to>
                                    </p:set>
                                    <p:animEffect transition="in" filter="blinds(horizontal)">
                                      <p:cBhvr>
                                        <p:cTn id="272" dur="500"/>
                                        <p:tgtEl>
                                          <p:spTgt spid="61"/>
                                        </p:tgtEl>
                                      </p:cBhvr>
                                    </p:animEffect>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86"/>
                                        </p:tgtEl>
                                        <p:attrNameLst>
                                          <p:attrName>style.visibility</p:attrName>
                                        </p:attrNameLst>
                                      </p:cBhvr>
                                      <p:to>
                                        <p:strVal val="visible"/>
                                      </p:to>
                                    </p:set>
                                    <p:anim calcmode="lin" valueType="num">
                                      <p:cBhvr additive="base">
                                        <p:cTn id="277" dur="500" fill="hold"/>
                                        <p:tgtEl>
                                          <p:spTgt spid="86"/>
                                        </p:tgtEl>
                                        <p:attrNameLst>
                                          <p:attrName>ppt_x</p:attrName>
                                        </p:attrNameLst>
                                      </p:cBhvr>
                                      <p:tavLst>
                                        <p:tav tm="0">
                                          <p:val>
                                            <p:strVal val="#ppt_x"/>
                                          </p:val>
                                        </p:tav>
                                        <p:tav tm="100000">
                                          <p:val>
                                            <p:strVal val="#ppt_x"/>
                                          </p:val>
                                        </p:tav>
                                      </p:tavLst>
                                    </p:anim>
                                    <p:anim calcmode="lin" valueType="num">
                                      <p:cBhvr additive="base">
                                        <p:cTn id="27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87"/>
                                        </p:tgtEl>
                                        <p:attrNameLst>
                                          <p:attrName>style.visibility</p:attrName>
                                        </p:attrNameLst>
                                      </p:cBhvr>
                                      <p:to>
                                        <p:strVal val="visible"/>
                                      </p:to>
                                    </p:set>
                                    <p:anim calcmode="lin" valueType="num">
                                      <p:cBhvr additive="base">
                                        <p:cTn id="283" dur="500" fill="hold"/>
                                        <p:tgtEl>
                                          <p:spTgt spid="87"/>
                                        </p:tgtEl>
                                        <p:attrNameLst>
                                          <p:attrName>ppt_x</p:attrName>
                                        </p:attrNameLst>
                                      </p:cBhvr>
                                      <p:tavLst>
                                        <p:tav tm="0">
                                          <p:val>
                                            <p:strVal val="#ppt_x"/>
                                          </p:val>
                                        </p:tav>
                                        <p:tav tm="100000">
                                          <p:val>
                                            <p:strVal val="#ppt_x"/>
                                          </p:val>
                                        </p:tav>
                                      </p:tavLst>
                                    </p:anim>
                                    <p:anim calcmode="lin" valueType="num">
                                      <p:cBhvr additive="base">
                                        <p:cTn id="28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4" fill="hold" grpId="0" nodeType="clickEffect">
                                  <p:stCondLst>
                                    <p:cond delay="0"/>
                                  </p:stCondLst>
                                  <p:childTnLst>
                                    <p:set>
                                      <p:cBhvr>
                                        <p:cTn id="288" dur="1" fill="hold">
                                          <p:stCondLst>
                                            <p:cond delay="0"/>
                                          </p:stCondLst>
                                        </p:cTn>
                                        <p:tgtEl>
                                          <p:spTgt spid="88"/>
                                        </p:tgtEl>
                                        <p:attrNameLst>
                                          <p:attrName>style.visibility</p:attrName>
                                        </p:attrNameLst>
                                      </p:cBhvr>
                                      <p:to>
                                        <p:strVal val="visible"/>
                                      </p:to>
                                    </p:set>
                                    <p:anim calcmode="lin" valueType="num">
                                      <p:cBhvr additive="base">
                                        <p:cTn id="289" dur="500" fill="hold"/>
                                        <p:tgtEl>
                                          <p:spTgt spid="88"/>
                                        </p:tgtEl>
                                        <p:attrNameLst>
                                          <p:attrName>ppt_x</p:attrName>
                                        </p:attrNameLst>
                                      </p:cBhvr>
                                      <p:tavLst>
                                        <p:tav tm="0">
                                          <p:val>
                                            <p:strVal val="#ppt_x"/>
                                          </p:val>
                                        </p:tav>
                                        <p:tav tm="100000">
                                          <p:val>
                                            <p:strVal val="#ppt_x"/>
                                          </p:val>
                                        </p:tav>
                                      </p:tavLst>
                                    </p:anim>
                                    <p:anim calcmode="lin" valueType="num">
                                      <p:cBhvr additive="base">
                                        <p:cTn id="29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89"/>
                                        </p:tgtEl>
                                        <p:attrNameLst>
                                          <p:attrName>style.visibility</p:attrName>
                                        </p:attrNameLst>
                                      </p:cBhvr>
                                      <p:to>
                                        <p:strVal val="visible"/>
                                      </p:to>
                                    </p:set>
                                    <p:anim calcmode="lin" valueType="num">
                                      <p:cBhvr additive="base">
                                        <p:cTn id="295" dur="500" fill="hold"/>
                                        <p:tgtEl>
                                          <p:spTgt spid="89"/>
                                        </p:tgtEl>
                                        <p:attrNameLst>
                                          <p:attrName>ppt_x</p:attrName>
                                        </p:attrNameLst>
                                      </p:cBhvr>
                                      <p:tavLst>
                                        <p:tav tm="0">
                                          <p:val>
                                            <p:strVal val="#ppt_x"/>
                                          </p:val>
                                        </p:tav>
                                        <p:tav tm="100000">
                                          <p:val>
                                            <p:strVal val="#ppt_x"/>
                                          </p:val>
                                        </p:tav>
                                      </p:tavLst>
                                    </p:anim>
                                    <p:anim calcmode="lin" valueType="num">
                                      <p:cBhvr additive="base">
                                        <p:cTn id="296" dur="500" fill="hold"/>
                                        <p:tgtEl>
                                          <p:spTgt spid="89"/>
                                        </p:tgtEl>
                                        <p:attrNameLst>
                                          <p:attrName>ppt_y</p:attrName>
                                        </p:attrNameLst>
                                      </p:cBhvr>
                                      <p:tavLst>
                                        <p:tav tm="0">
                                          <p:val>
                                            <p:strVal val="1+#ppt_h/2"/>
                                          </p:val>
                                        </p:tav>
                                        <p:tav tm="100000">
                                          <p:val>
                                            <p:strVal val="#ppt_y"/>
                                          </p:val>
                                        </p:tav>
                                      </p:tavLst>
                                    </p:anim>
                                  </p:childTnLst>
                                </p:cTn>
                              </p:par>
                              <p:par>
                                <p:cTn id="297" presetID="3" presetClass="entr" presetSubtype="10" fill="hold" grpId="0" nodeType="withEffect">
                                  <p:stCondLst>
                                    <p:cond delay="0"/>
                                  </p:stCondLst>
                                  <p:childTnLst>
                                    <p:set>
                                      <p:cBhvr>
                                        <p:cTn id="298" dur="1" fill="hold">
                                          <p:stCondLst>
                                            <p:cond delay="0"/>
                                          </p:stCondLst>
                                        </p:cTn>
                                        <p:tgtEl>
                                          <p:spTgt spid="67"/>
                                        </p:tgtEl>
                                        <p:attrNameLst>
                                          <p:attrName>style.visibility</p:attrName>
                                        </p:attrNameLst>
                                      </p:cBhvr>
                                      <p:to>
                                        <p:strVal val="visible"/>
                                      </p:to>
                                    </p:set>
                                    <p:animEffect transition="in" filter="blinds(horizontal)">
                                      <p:cBhvr>
                                        <p:cTn id="29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22" grpId="0"/>
      <p:bldP spid="23" grpId="0"/>
      <p:bldP spid="24" grpId="0"/>
      <p:bldP spid="25" grpId="0"/>
      <p:bldP spid="26" grpId="0"/>
      <p:bldP spid="32" grpId="0"/>
      <p:bldP spid="33" grpId="0"/>
      <p:bldP spid="35" grpId="0"/>
      <p:bldP spid="36" grpId="0"/>
      <p:bldP spid="37" grpId="0"/>
      <p:bldP spid="38" grpId="0"/>
      <p:bldP spid="39" grpId="0"/>
      <p:bldP spid="40" grpId="0"/>
      <p:bldP spid="41" grpId="0"/>
      <p:bldP spid="42" grpId="0"/>
      <p:bldP spid="43" grpId="0"/>
      <p:bldP spid="52" grpId="0"/>
      <p:bldP spid="59" grpId="0"/>
      <p:bldP spid="64" grpId="0"/>
      <p:bldP spid="68" grpId="0"/>
      <p:bldP spid="80" grpId="0"/>
      <p:bldP spid="81" grpId="0"/>
      <p:bldP spid="82" grpId="0"/>
      <p:bldP spid="83" grpId="0"/>
      <p:bldP spid="84" grpId="0"/>
      <p:bldP spid="85" grpId="0"/>
      <p:bldP spid="86" grpId="0"/>
      <p:bldP spid="87" grpId="0"/>
      <p:bldP spid="88" grpId="0"/>
      <p:bldP spid="89" grpId="0" animBg="1"/>
      <p:bldP spid="61" grpId="0"/>
      <p:bldP spid="62" grpId="0"/>
      <p:bldP spid="67" grpId="0"/>
      <p:bldP spid="6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3400" y="1077913"/>
            <a:ext cx="1219200" cy="369887"/>
          </a:xfrm>
          <a:prstGeom prst="rect">
            <a:avLst/>
          </a:prstGeom>
          <a:noFill/>
          <a:ln w="9525">
            <a:noFill/>
            <a:miter lim="800000"/>
            <a:headEnd/>
            <a:tailEnd/>
          </a:ln>
        </p:spPr>
        <p:txBody>
          <a:bodyPr>
            <a:spAutoFit/>
          </a:bodyPr>
          <a:lstStyle/>
          <a:p>
            <a:r>
              <a:rPr lang="en-US">
                <a:latin typeface="Calibri" pitchFamily="34" charset="0"/>
              </a:rPr>
              <a:t>HUMAN</a:t>
            </a:r>
          </a:p>
        </p:txBody>
      </p:sp>
      <p:sp>
        <p:nvSpPr>
          <p:cNvPr id="5" name="TextBox 4"/>
          <p:cNvSpPr txBox="1">
            <a:spLocks noChangeArrowheads="1"/>
          </p:cNvSpPr>
          <p:nvPr/>
        </p:nvSpPr>
        <p:spPr bwMode="auto">
          <a:xfrm>
            <a:off x="381000" y="2895600"/>
            <a:ext cx="1600200" cy="369888"/>
          </a:xfrm>
          <a:prstGeom prst="rect">
            <a:avLst/>
          </a:prstGeom>
          <a:noFill/>
          <a:ln w="9525">
            <a:noFill/>
            <a:miter lim="800000"/>
            <a:headEnd/>
            <a:tailEnd/>
          </a:ln>
        </p:spPr>
        <p:txBody>
          <a:bodyPr>
            <a:spAutoFit/>
          </a:bodyPr>
          <a:lstStyle/>
          <a:p>
            <a:r>
              <a:rPr lang="en-US">
                <a:latin typeface="Calibri" pitchFamily="34" charset="0"/>
              </a:rPr>
              <a:t>COMPUTER</a:t>
            </a:r>
          </a:p>
        </p:txBody>
      </p:sp>
      <p:pic>
        <p:nvPicPr>
          <p:cNvPr id="6" name="Picture 2" descr="http://esoriano.files.wordpress.com/2007/05/human_body.jpg"/>
          <p:cNvPicPr>
            <a:picLocks noChangeAspect="1" noChangeArrowheads="1"/>
          </p:cNvPicPr>
          <p:nvPr/>
        </p:nvPicPr>
        <p:blipFill>
          <a:blip r:embed="rId2" cstate="email"/>
          <a:srcRect/>
          <a:stretch>
            <a:fillRect/>
          </a:stretch>
        </p:blipFill>
        <p:spPr bwMode="auto">
          <a:xfrm>
            <a:off x="609600" y="1524000"/>
            <a:ext cx="685800" cy="9144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4" descr="http://www.greendisk.com/images/Computer.jpg"/>
          <p:cNvPicPr>
            <a:picLocks noChangeAspect="1" noChangeArrowheads="1"/>
          </p:cNvPicPr>
          <p:nvPr/>
        </p:nvPicPr>
        <p:blipFill>
          <a:blip r:embed="rId3" cstate="email"/>
          <a:srcRect/>
          <a:stretch>
            <a:fillRect/>
          </a:stretch>
        </p:blipFill>
        <p:spPr bwMode="auto">
          <a:xfrm>
            <a:off x="457200" y="3505200"/>
            <a:ext cx="1295399" cy="11669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6" descr="http://upload.wikimedia.org/wikipedia/commons/thumb/e/e5/Diagram_of_the_human_heart_(cropped).svg/300px-Diagram_of_the_human_heart_(cropped).svg.png"/>
          <p:cNvPicPr>
            <a:picLocks noChangeAspect="1" noChangeArrowheads="1"/>
          </p:cNvPicPr>
          <p:nvPr/>
        </p:nvPicPr>
        <p:blipFill>
          <a:blip r:embed="rId4" cstate="print"/>
          <a:srcRect/>
          <a:stretch>
            <a:fillRect/>
          </a:stretch>
        </p:blipFill>
        <p:spPr bwMode="auto">
          <a:xfrm>
            <a:off x="3048000" y="1371600"/>
            <a:ext cx="762000" cy="762000"/>
          </a:xfrm>
          <a:prstGeom prst="rect">
            <a:avLst/>
          </a:prstGeom>
          <a:noFill/>
          <a:ln w="9525">
            <a:noFill/>
            <a:miter lim="800000"/>
            <a:headEnd/>
            <a:tailEnd/>
          </a:ln>
        </p:spPr>
      </p:pic>
      <p:sp>
        <p:nvSpPr>
          <p:cNvPr id="9" name="TextBox 8"/>
          <p:cNvSpPr txBox="1">
            <a:spLocks noChangeArrowheads="1"/>
          </p:cNvSpPr>
          <p:nvPr/>
        </p:nvSpPr>
        <p:spPr bwMode="auto">
          <a:xfrm>
            <a:off x="2971800" y="914400"/>
            <a:ext cx="990600" cy="307975"/>
          </a:xfrm>
          <a:prstGeom prst="rect">
            <a:avLst/>
          </a:prstGeom>
          <a:noFill/>
          <a:ln w="9525">
            <a:noFill/>
            <a:miter lim="800000"/>
            <a:headEnd/>
            <a:tailEnd/>
          </a:ln>
        </p:spPr>
        <p:txBody>
          <a:bodyPr>
            <a:spAutoFit/>
          </a:bodyPr>
          <a:lstStyle/>
          <a:p>
            <a:r>
              <a:rPr lang="en-US" sz="1400">
                <a:latin typeface="Calibri" pitchFamily="34" charset="0"/>
              </a:rPr>
              <a:t>HEART</a:t>
            </a:r>
          </a:p>
        </p:txBody>
      </p:sp>
      <p:pic>
        <p:nvPicPr>
          <p:cNvPr id="10" name="Picture 8" descr="http://www.informl.com/wp-content/uploads/2008/05/brain_witels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95800" y="1295400"/>
            <a:ext cx="755650" cy="760413"/>
          </a:xfrm>
          <a:prstGeom prst="rect">
            <a:avLst/>
          </a:prstGeom>
          <a:noFill/>
          <a:ln w="9525">
            <a:noFill/>
            <a:miter lim="800000"/>
            <a:headEnd/>
            <a:tailEnd/>
          </a:ln>
        </p:spPr>
      </p:pic>
      <p:sp>
        <p:nvSpPr>
          <p:cNvPr id="11" name="TextBox 10"/>
          <p:cNvSpPr txBox="1">
            <a:spLocks noChangeArrowheads="1"/>
          </p:cNvSpPr>
          <p:nvPr/>
        </p:nvSpPr>
        <p:spPr bwMode="auto">
          <a:xfrm>
            <a:off x="4495800" y="914400"/>
            <a:ext cx="990600" cy="307975"/>
          </a:xfrm>
          <a:prstGeom prst="rect">
            <a:avLst/>
          </a:prstGeom>
          <a:noFill/>
          <a:ln w="9525">
            <a:noFill/>
            <a:miter lim="800000"/>
            <a:headEnd/>
            <a:tailEnd/>
          </a:ln>
        </p:spPr>
        <p:txBody>
          <a:bodyPr>
            <a:spAutoFit/>
          </a:bodyPr>
          <a:lstStyle/>
          <a:p>
            <a:r>
              <a:rPr lang="en-US" sz="1400">
                <a:latin typeface="Calibri" pitchFamily="34" charset="0"/>
              </a:rPr>
              <a:t>BRAIN</a:t>
            </a:r>
          </a:p>
        </p:txBody>
      </p:sp>
      <p:pic>
        <p:nvPicPr>
          <p:cNvPr id="12" name="Picture 10" descr="http://www.chopra.com/files/images/MindBOdysize1.jpg"/>
          <p:cNvPicPr>
            <a:picLocks noChangeAspect="1" noChangeArrowheads="1"/>
          </p:cNvPicPr>
          <p:nvPr/>
        </p:nvPicPr>
        <p:blipFill>
          <a:blip r:embed="rId6" cstate="print"/>
          <a:srcRect/>
          <a:stretch>
            <a:fillRect/>
          </a:stretch>
        </p:blipFill>
        <p:spPr bwMode="auto">
          <a:xfrm>
            <a:off x="6172200" y="1219200"/>
            <a:ext cx="911225" cy="911225"/>
          </a:xfrm>
          <a:prstGeom prst="rect">
            <a:avLst/>
          </a:prstGeom>
          <a:noFill/>
          <a:ln w="9525">
            <a:noFill/>
            <a:miter lim="800000"/>
            <a:headEnd/>
            <a:tailEnd/>
          </a:ln>
        </p:spPr>
      </p:pic>
      <p:sp>
        <p:nvSpPr>
          <p:cNvPr id="13" name="TextBox 12"/>
          <p:cNvSpPr txBox="1">
            <a:spLocks noChangeArrowheads="1"/>
          </p:cNvSpPr>
          <p:nvPr/>
        </p:nvSpPr>
        <p:spPr bwMode="auto">
          <a:xfrm>
            <a:off x="5715000" y="914400"/>
            <a:ext cx="685800" cy="307975"/>
          </a:xfrm>
          <a:prstGeom prst="rect">
            <a:avLst/>
          </a:prstGeom>
          <a:noFill/>
          <a:ln w="9525">
            <a:noFill/>
            <a:miter lim="800000"/>
            <a:headEnd/>
            <a:tailEnd/>
          </a:ln>
        </p:spPr>
        <p:txBody>
          <a:bodyPr>
            <a:spAutoFit/>
          </a:bodyPr>
          <a:lstStyle/>
          <a:p>
            <a:r>
              <a:rPr lang="en-US" sz="1400">
                <a:latin typeface="Calibri" pitchFamily="34" charset="0"/>
              </a:rPr>
              <a:t>MIND</a:t>
            </a:r>
          </a:p>
        </p:txBody>
      </p:sp>
      <p:sp>
        <p:nvSpPr>
          <p:cNvPr id="14" name="TextBox 13"/>
          <p:cNvSpPr txBox="1"/>
          <p:nvPr/>
        </p:nvSpPr>
        <p:spPr>
          <a:xfrm>
            <a:off x="7391400" y="914400"/>
            <a:ext cx="1447800" cy="369888"/>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en-US" dirty="0">
                <a:solidFill>
                  <a:schemeClr val="tx1"/>
                </a:solidFill>
              </a:rPr>
              <a:t>FREE WILL</a:t>
            </a:r>
          </a:p>
        </p:txBody>
      </p:sp>
      <p:pic>
        <p:nvPicPr>
          <p:cNvPr id="16" name="Picture 12" descr="http://www.global-b2b-network.com/direct/dbimage/50335749/Atx_Power_Supply.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8000" y="3048000"/>
            <a:ext cx="914400" cy="914400"/>
          </a:xfrm>
          <a:prstGeom prst="rect">
            <a:avLst/>
          </a:prstGeom>
          <a:noFill/>
          <a:ln w="9525">
            <a:noFill/>
            <a:miter lim="800000"/>
            <a:headEnd/>
            <a:tailEnd/>
          </a:ln>
        </p:spPr>
      </p:pic>
      <p:sp>
        <p:nvSpPr>
          <p:cNvPr id="17" name="TextBox 16"/>
          <p:cNvSpPr txBox="1">
            <a:spLocks noChangeArrowheads="1"/>
          </p:cNvSpPr>
          <p:nvPr/>
        </p:nvSpPr>
        <p:spPr bwMode="auto">
          <a:xfrm>
            <a:off x="2743200" y="3886200"/>
            <a:ext cx="1524000" cy="307975"/>
          </a:xfrm>
          <a:prstGeom prst="rect">
            <a:avLst/>
          </a:prstGeom>
          <a:noFill/>
          <a:ln w="9525">
            <a:noFill/>
            <a:miter lim="800000"/>
            <a:headEnd/>
            <a:tailEnd/>
          </a:ln>
        </p:spPr>
        <p:txBody>
          <a:bodyPr>
            <a:spAutoFit/>
          </a:bodyPr>
          <a:lstStyle/>
          <a:p>
            <a:r>
              <a:rPr lang="en-US" sz="1400">
                <a:latin typeface="Calibri" pitchFamily="34" charset="0"/>
              </a:rPr>
              <a:t>POWER SUPPLY</a:t>
            </a:r>
          </a:p>
        </p:txBody>
      </p:sp>
      <p:pic>
        <p:nvPicPr>
          <p:cNvPr id="19" name="Picture 14" descr="http://www.made-in-china.com/image/2f0j00mhtEuMQKvTSfM/Computer-Mid-Tower-Case-CC-1008-.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8200" y="3124200"/>
            <a:ext cx="685800" cy="979488"/>
          </a:xfrm>
          <a:prstGeom prst="rect">
            <a:avLst/>
          </a:prstGeom>
          <a:noFill/>
          <a:ln w="9525">
            <a:noFill/>
            <a:miter lim="800000"/>
            <a:headEnd/>
            <a:tailEnd/>
          </a:ln>
        </p:spPr>
      </p:pic>
      <p:sp>
        <p:nvSpPr>
          <p:cNvPr id="20" name="TextBox 19"/>
          <p:cNvSpPr txBox="1">
            <a:spLocks noChangeArrowheads="1"/>
          </p:cNvSpPr>
          <p:nvPr/>
        </p:nvSpPr>
        <p:spPr bwMode="auto">
          <a:xfrm>
            <a:off x="4648200" y="4191000"/>
            <a:ext cx="762000" cy="307975"/>
          </a:xfrm>
          <a:prstGeom prst="rect">
            <a:avLst/>
          </a:prstGeom>
          <a:noFill/>
          <a:ln w="9525">
            <a:noFill/>
            <a:miter lim="800000"/>
            <a:headEnd/>
            <a:tailEnd/>
          </a:ln>
        </p:spPr>
        <p:txBody>
          <a:bodyPr>
            <a:spAutoFit/>
          </a:bodyPr>
          <a:lstStyle/>
          <a:p>
            <a:r>
              <a:rPr lang="en-US" sz="1400">
                <a:latin typeface="Calibri" pitchFamily="34" charset="0"/>
              </a:rPr>
              <a:t>CPU</a:t>
            </a:r>
          </a:p>
        </p:txBody>
      </p:sp>
      <p:pic>
        <p:nvPicPr>
          <p:cNvPr id="22" name="Picture 5"/>
          <p:cNvPicPr>
            <a:picLocks noChangeAspect="1" noChangeArrowheads="1"/>
          </p:cNvPicPr>
          <p:nvPr/>
        </p:nvPicPr>
        <p:blipFill>
          <a:blip r:embed="rId9" cstate="print"/>
          <a:srcRect/>
          <a:stretch>
            <a:fillRect/>
          </a:stretch>
        </p:blipFill>
        <p:spPr bwMode="auto">
          <a:xfrm>
            <a:off x="5715000" y="3143250"/>
            <a:ext cx="1676400" cy="1009650"/>
          </a:xfrm>
          <a:prstGeom prst="rect">
            <a:avLst/>
          </a:prstGeom>
          <a:noFill/>
          <a:ln w="9525">
            <a:noFill/>
            <a:miter lim="800000"/>
            <a:headEnd/>
            <a:tailEnd/>
          </a:ln>
        </p:spPr>
      </p:pic>
      <p:sp>
        <p:nvSpPr>
          <p:cNvPr id="27" name="TextBox 26"/>
          <p:cNvSpPr txBox="1">
            <a:spLocks noChangeArrowheads="1"/>
          </p:cNvSpPr>
          <p:nvPr/>
        </p:nvSpPr>
        <p:spPr bwMode="auto">
          <a:xfrm>
            <a:off x="5853113" y="4430713"/>
            <a:ext cx="1447800" cy="307975"/>
          </a:xfrm>
          <a:prstGeom prst="rect">
            <a:avLst/>
          </a:prstGeom>
          <a:noFill/>
          <a:ln w="9525">
            <a:noFill/>
            <a:miter lim="800000"/>
            <a:headEnd/>
            <a:tailEnd/>
          </a:ln>
        </p:spPr>
        <p:txBody>
          <a:bodyPr>
            <a:spAutoFit/>
          </a:bodyPr>
          <a:lstStyle/>
          <a:p>
            <a:r>
              <a:rPr lang="en-US" sz="1400" dirty="0">
                <a:latin typeface="Calibri" pitchFamily="34" charset="0"/>
              </a:rPr>
              <a:t>SOFTWARE</a:t>
            </a:r>
          </a:p>
        </p:txBody>
      </p:sp>
      <p:pic>
        <p:nvPicPr>
          <p:cNvPr id="28" name="Picture 16" descr="http://lh4.ggpht.com/reydnad/SEn6em4gE2I/AAAAAAAACJA/ZFrid0LgBZs/s400/jane-split-personality.jpg"/>
          <p:cNvPicPr>
            <a:picLocks noChangeAspect="1" noChangeArrowheads="1"/>
          </p:cNvPicPr>
          <p:nvPr/>
        </p:nvPicPr>
        <p:blipFill>
          <a:blip r:embed="rId10" cstate="email"/>
          <a:srcRect/>
          <a:stretch>
            <a:fillRect/>
          </a:stretch>
        </p:blipFill>
        <p:spPr bwMode="auto">
          <a:xfrm>
            <a:off x="7696200" y="1371600"/>
            <a:ext cx="990599" cy="9905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TextBox 28"/>
          <p:cNvSpPr txBox="1"/>
          <p:nvPr/>
        </p:nvSpPr>
        <p:spPr>
          <a:xfrm>
            <a:off x="6324600" y="914400"/>
            <a:ext cx="99060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sz="1600" dirty="0"/>
              <a:t>TRUTH</a:t>
            </a:r>
          </a:p>
        </p:txBody>
      </p:sp>
      <p:pic>
        <p:nvPicPr>
          <p:cNvPr id="15362" name="Picture 2" descr="http://www.dyrevern.no/images/251/storfe_kuer_1.jpg"/>
          <p:cNvPicPr>
            <a:picLocks noChangeAspect="1" noChangeArrowheads="1"/>
          </p:cNvPicPr>
          <p:nvPr/>
        </p:nvPicPr>
        <p:blipFill>
          <a:blip r:embed="rId11" cstate="email"/>
          <a:srcRect/>
          <a:stretch>
            <a:fillRect/>
          </a:stretch>
        </p:blipFill>
        <p:spPr bwMode="auto">
          <a:xfrm>
            <a:off x="228600" y="5334000"/>
            <a:ext cx="1919288" cy="1279525"/>
          </a:xfrm>
          <a:prstGeom prst="rect">
            <a:avLst/>
          </a:prstGeom>
          <a:ln w="88900" cap="sq" cmpd="thickThin">
            <a:solidFill>
              <a:srgbClr val="000000"/>
            </a:solidFill>
            <a:prstDash val="solid"/>
            <a:miter lim="800000"/>
          </a:ln>
          <a:effectLst>
            <a:innerShdw blurRad="76200">
              <a:srgbClr val="000000"/>
            </a:innerShdw>
          </a:effectLst>
        </p:spPr>
      </p:pic>
      <p:sp>
        <p:nvSpPr>
          <p:cNvPr id="48" name="TextBox 47"/>
          <p:cNvSpPr txBox="1">
            <a:spLocks noChangeArrowheads="1"/>
          </p:cNvSpPr>
          <p:nvPr/>
        </p:nvSpPr>
        <p:spPr bwMode="auto">
          <a:xfrm>
            <a:off x="304800" y="4876800"/>
            <a:ext cx="1600200" cy="369888"/>
          </a:xfrm>
          <a:prstGeom prst="rect">
            <a:avLst/>
          </a:prstGeom>
          <a:noFill/>
          <a:ln w="9525">
            <a:noFill/>
            <a:miter lim="800000"/>
            <a:headEnd/>
            <a:tailEnd/>
          </a:ln>
        </p:spPr>
        <p:txBody>
          <a:bodyPr>
            <a:spAutoFit/>
          </a:bodyPr>
          <a:lstStyle/>
          <a:p>
            <a:r>
              <a:rPr lang="en-US">
                <a:latin typeface="Calibri" pitchFamily="34" charset="0"/>
              </a:rPr>
              <a:t>ANIMAL</a:t>
            </a:r>
          </a:p>
        </p:txBody>
      </p:sp>
      <p:pic>
        <p:nvPicPr>
          <p:cNvPr id="15364" name="Picture 4" descr="http://almanac.nfshost.com/almanac/heart.jpg"/>
          <p:cNvPicPr>
            <a:picLocks noChangeAspect="1" noChangeArrowheads="1"/>
          </p:cNvPicPr>
          <p:nvPr/>
        </p:nvPicPr>
        <p:blipFill>
          <a:blip r:embed="rId12" cstate="print">
            <a:clrChange>
              <a:clrFrom>
                <a:srgbClr val="FEFEFC"/>
              </a:clrFrom>
              <a:clrTo>
                <a:srgbClr val="FEFEFC">
                  <a:alpha val="0"/>
                </a:srgbClr>
              </a:clrTo>
            </a:clrChange>
          </a:blip>
          <a:srcRect/>
          <a:stretch>
            <a:fillRect/>
          </a:stretch>
        </p:blipFill>
        <p:spPr bwMode="auto">
          <a:xfrm>
            <a:off x="2971800" y="5562600"/>
            <a:ext cx="1231900" cy="887413"/>
          </a:xfrm>
          <a:prstGeom prst="rect">
            <a:avLst/>
          </a:prstGeom>
          <a:noFill/>
          <a:ln w="9525">
            <a:noFill/>
            <a:miter lim="800000"/>
            <a:headEnd/>
            <a:tailEnd/>
          </a:ln>
        </p:spPr>
      </p:pic>
      <p:sp>
        <p:nvSpPr>
          <p:cNvPr id="50" name="TextBox 49"/>
          <p:cNvSpPr txBox="1">
            <a:spLocks noChangeArrowheads="1"/>
          </p:cNvSpPr>
          <p:nvPr/>
        </p:nvSpPr>
        <p:spPr bwMode="auto">
          <a:xfrm>
            <a:off x="2895600" y="6397625"/>
            <a:ext cx="990600" cy="307975"/>
          </a:xfrm>
          <a:prstGeom prst="rect">
            <a:avLst/>
          </a:prstGeom>
          <a:noFill/>
          <a:ln w="9525">
            <a:noFill/>
            <a:miter lim="800000"/>
            <a:headEnd/>
            <a:tailEnd/>
          </a:ln>
        </p:spPr>
        <p:txBody>
          <a:bodyPr>
            <a:spAutoFit/>
          </a:bodyPr>
          <a:lstStyle/>
          <a:p>
            <a:r>
              <a:rPr lang="en-US" sz="1400">
                <a:latin typeface="Calibri" pitchFamily="34" charset="0"/>
              </a:rPr>
              <a:t>HEART</a:t>
            </a:r>
          </a:p>
        </p:txBody>
      </p:sp>
      <p:pic>
        <p:nvPicPr>
          <p:cNvPr id="15366" name="Picture 6" descr="http://lovedogtraining.com/img/Dog_exec_commands/psychology_dog_brain.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43400" y="5334000"/>
            <a:ext cx="1604963" cy="1203325"/>
          </a:xfrm>
          <a:prstGeom prst="rect">
            <a:avLst/>
          </a:prstGeom>
          <a:noFill/>
          <a:ln w="9525">
            <a:noFill/>
            <a:miter lim="800000"/>
            <a:headEnd/>
            <a:tailEnd/>
          </a:ln>
        </p:spPr>
      </p:pic>
      <p:sp>
        <p:nvSpPr>
          <p:cNvPr id="52" name="TextBox 51"/>
          <p:cNvSpPr txBox="1">
            <a:spLocks noChangeArrowheads="1"/>
          </p:cNvSpPr>
          <p:nvPr/>
        </p:nvSpPr>
        <p:spPr bwMode="auto">
          <a:xfrm>
            <a:off x="4876800" y="6550025"/>
            <a:ext cx="990600" cy="307975"/>
          </a:xfrm>
          <a:prstGeom prst="rect">
            <a:avLst/>
          </a:prstGeom>
          <a:noFill/>
          <a:ln w="9525">
            <a:noFill/>
            <a:miter lim="800000"/>
            <a:headEnd/>
            <a:tailEnd/>
          </a:ln>
        </p:spPr>
        <p:txBody>
          <a:bodyPr>
            <a:spAutoFit/>
          </a:bodyPr>
          <a:lstStyle/>
          <a:p>
            <a:r>
              <a:rPr lang="en-US" sz="1400">
                <a:latin typeface="Calibri" pitchFamily="34" charset="0"/>
              </a:rPr>
              <a:t>BRAIN</a:t>
            </a:r>
          </a:p>
        </p:txBody>
      </p:sp>
      <p:cxnSp>
        <p:nvCxnSpPr>
          <p:cNvPr id="54" name="Straight Connector 53"/>
          <p:cNvCxnSpPr/>
          <p:nvPr/>
        </p:nvCxnSpPr>
        <p:spPr>
          <a:xfrm>
            <a:off x="304800" y="2743200"/>
            <a:ext cx="883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 y="4876800"/>
            <a:ext cx="8839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7543800" y="4419600"/>
            <a:ext cx="1447800" cy="307975"/>
          </a:xfrm>
          <a:prstGeom prst="rect">
            <a:avLst/>
          </a:prstGeom>
          <a:noFill/>
          <a:ln w="9525">
            <a:noFill/>
            <a:miter lim="800000"/>
            <a:headEnd/>
            <a:tailEnd/>
          </a:ln>
        </p:spPr>
        <p:txBody>
          <a:bodyPr>
            <a:spAutoFit/>
          </a:bodyPr>
          <a:lstStyle/>
          <a:p>
            <a:r>
              <a:rPr lang="en-US" sz="1400" dirty="0" smtClean="0">
                <a:latin typeface="Calibri" pitchFamily="34" charset="0"/>
              </a:rPr>
              <a:t>PROGRAMMING</a:t>
            </a:r>
            <a:endParaRPr lang="en-US" sz="1400" dirty="0">
              <a:latin typeface="Calibri" pitchFamily="34" charset="0"/>
            </a:endParaRPr>
          </a:p>
        </p:txBody>
      </p:sp>
      <p:sp>
        <p:nvSpPr>
          <p:cNvPr id="31" name="TextBox 30"/>
          <p:cNvSpPr txBox="1">
            <a:spLocks noChangeArrowheads="1"/>
          </p:cNvSpPr>
          <p:nvPr/>
        </p:nvSpPr>
        <p:spPr bwMode="auto">
          <a:xfrm>
            <a:off x="7467600" y="6477000"/>
            <a:ext cx="1447800" cy="307975"/>
          </a:xfrm>
          <a:prstGeom prst="rect">
            <a:avLst/>
          </a:prstGeom>
          <a:noFill/>
          <a:ln w="9525">
            <a:noFill/>
            <a:miter lim="800000"/>
            <a:headEnd/>
            <a:tailEnd/>
          </a:ln>
        </p:spPr>
        <p:txBody>
          <a:bodyPr>
            <a:spAutoFit/>
          </a:bodyPr>
          <a:lstStyle/>
          <a:p>
            <a:r>
              <a:rPr lang="en-US" sz="1400" dirty="0" smtClean="0">
                <a:latin typeface="Calibri" pitchFamily="34" charset="0"/>
              </a:rPr>
              <a:t>INSTINC</a:t>
            </a:r>
            <a:endParaRPr lang="en-US" sz="1400" dirty="0">
              <a:latin typeface="Calibri" pitchFamily="34" charset="0"/>
            </a:endParaRPr>
          </a:p>
        </p:txBody>
      </p:sp>
      <p:sp>
        <p:nvSpPr>
          <p:cNvPr id="32" name="Title 1"/>
          <p:cNvSpPr txBox="1">
            <a:spLocks/>
          </p:cNvSpPr>
          <p:nvPr/>
        </p:nvSpPr>
        <p:spPr>
          <a:xfrm>
            <a:off x="457200" y="-1429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Is  computers are superior to animals or equal to humans?</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par>
                                <p:cTn id="40" presetID="3"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5362"/>
                                        </p:tgtEl>
                                        <p:attrNameLst>
                                          <p:attrName>style.visibility</p:attrName>
                                        </p:attrNameLst>
                                      </p:cBhvr>
                                      <p:to>
                                        <p:strVal val="visible"/>
                                      </p:to>
                                    </p:set>
                                    <p:animEffect transition="in" filter="checkerboard(across)">
                                      <p:cBhvr>
                                        <p:cTn id="47" dur="500"/>
                                        <p:tgtEl>
                                          <p:spTgt spid="1536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checkerboard(across)">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5364"/>
                                        </p:tgtEl>
                                        <p:attrNameLst>
                                          <p:attrName>style.visibility</p:attrName>
                                        </p:attrNameLst>
                                      </p:cBhvr>
                                      <p:to>
                                        <p:strVal val="visible"/>
                                      </p:to>
                                    </p:set>
                                    <p:animEffect transition="in" filter="checkerboard(across)">
                                      <p:cBhvr>
                                        <p:cTn id="55" dur="500"/>
                                        <p:tgtEl>
                                          <p:spTgt spid="1536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checkerboard(across)">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5366"/>
                                        </p:tgtEl>
                                        <p:attrNameLst>
                                          <p:attrName>style.visibility</p:attrName>
                                        </p:attrNameLst>
                                      </p:cBhvr>
                                      <p:to>
                                        <p:strVal val="visible"/>
                                      </p:to>
                                    </p:set>
                                    <p:animEffect transition="in" filter="checkerboard(across)">
                                      <p:cBhvr>
                                        <p:cTn id="63" dur="500"/>
                                        <p:tgtEl>
                                          <p:spTgt spid="1536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checkerboard(across)">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checkerboard(across)">
                                      <p:cBhvr>
                                        <p:cTn id="71" dur="500"/>
                                        <p:tgtEl>
                                          <p:spTgt spid="7"/>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checkerboard(across)">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linds(horizontal)">
                                      <p:cBhvr>
                                        <p:cTn id="79" dur="500"/>
                                        <p:tgtEl>
                                          <p:spTgt spid="17"/>
                                        </p:tgtEl>
                                      </p:cBhvr>
                                    </p:animEffect>
                                  </p:childTnLst>
                                </p:cTn>
                              </p:par>
                              <p:par>
                                <p:cTn id="80" presetID="3" presetClass="entr" presetSubtype="1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2000" fill="hold"/>
                                        <p:tgtEl>
                                          <p:spTgt spid="19"/>
                                        </p:tgtEl>
                                        <p:attrNameLst>
                                          <p:attrName>ppt_x</p:attrName>
                                        </p:attrNameLst>
                                      </p:cBhvr>
                                      <p:tavLst>
                                        <p:tav tm="0">
                                          <p:val>
                                            <p:strVal val="#ppt_x"/>
                                          </p:val>
                                        </p:tav>
                                        <p:tav tm="100000">
                                          <p:val>
                                            <p:strVal val="#ppt_x"/>
                                          </p:val>
                                        </p:tav>
                                      </p:tavLst>
                                    </p:anim>
                                    <p:anim calcmode="lin" valueType="num">
                                      <p:cBhvr additive="base">
                                        <p:cTn id="88" dur="20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2000" fill="hold"/>
                                        <p:tgtEl>
                                          <p:spTgt spid="20"/>
                                        </p:tgtEl>
                                        <p:attrNameLst>
                                          <p:attrName>ppt_x</p:attrName>
                                        </p:attrNameLst>
                                      </p:cBhvr>
                                      <p:tavLst>
                                        <p:tav tm="0">
                                          <p:val>
                                            <p:strVal val="#ppt_x"/>
                                          </p:val>
                                        </p:tav>
                                        <p:tav tm="100000">
                                          <p:val>
                                            <p:strVal val="#ppt_x"/>
                                          </p:val>
                                        </p:tav>
                                      </p:tavLst>
                                    </p:anim>
                                    <p:anim calcmode="lin" valueType="num">
                                      <p:cBhvr additive="base">
                                        <p:cTn id="92"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checkerboard(across)">
                                      <p:cBhvr>
                                        <p:cTn id="97" dur="500"/>
                                        <p:tgtEl>
                                          <p:spTgt spid="22"/>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checkerboard(across)">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4" fill="hold"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slide(fromBottom)">
                                      <p:cBhvr>
                                        <p:cTn id="105" dur="2000"/>
                                        <p:tgtEl>
                                          <p:spTgt spid="28"/>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slide(fromBottom)">
                                      <p:cBhvr>
                                        <p:cTn id="108" dur="2000"/>
                                        <p:tgtEl>
                                          <p:spTgt spid="14"/>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checkerboard(across)">
                                      <p:cBhvr>
                                        <p:cTn id="111" dur="500"/>
                                        <p:tgtEl>
                                          <p:spTgt spid="30"/>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checkerboard(across)">
                                      <p:cBhvr>
                                        <p:cTn id="1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P spid="11" grpId="1"/>
      <p:bldP spid="13" grpId="0"/>
      <p:bldP spid="14" grpId="0" animBg="1"/>
      <p:bldP spid="17" grpId="0"/>
      <p:bldP spid="20" grpId="0"/>
      <p:bldP spid="27" grpId="0"/>
      <p:bldP spid="29" grpId="0" animBg="1"/>
      <p:bldP spid="48" grpId="0"/>
      <p:bldP spid="50" grpId="0"/>
      <p:bldP spid="52"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09600" y="0"/>
            <a:ext cx="7772400" cy="1069975"/>
          </a:xfrm>
        </p:spPr>
        <p:txBody>
          <a:bodyPr/>
          <a:lstStyle/>
          <a:p>
            <a:r>
              <a:rPr lang="en-US" smtClean="0"/>
              <a:t>Human Beings</a:t>
            </a:r>
          </a:p>
        </p:txBody>
      </p:sp>
      <p:sp>
        <p:nvSpPr>
          <p:cNvPr id="6147" name="Subtitle 2"/>
          <p:cNvSpPr>
            <a:spLocks noGrp="1"/>
          </p:cNvSpPr>
          <p:nvPr>
            <p:ph type="subTitle" idx="1"/>
          </p:nvPr>
        </p:nvSpPr>
        <p:spPr>
          <a:xfrm>
            <a:off x="228600" y="838200"/>
            <a:ext cx="8610600" cy="2362200"/>
          </a:xfrm>
        </p:spPr>
        <p:txBody>
          <a:bodyPr/>
          <a:lstStyle/>
          <a:p>
            <a:pPr algn="l"/>
            <a:r>
              <a:rPr lang="en-US" sz="2400" smtClean="0">
                <a:solidFill>
                  <a:schemeClr val="tx1"/>
                </a:solidFill>
              </a:rPr>
              <a:t>Many Religions says to become a Human Beings, many births will take place. Also Human being is much superior to other living being in the world such as animal an trees. A human being can easily go towards animal mentally if he is not properly trained. But animal to become a Human, either it impossible or difficult through out their </a:t>
            </a:r>
            <a:r>
              <a:rPr lang="en-US" sz="2400" i="1" smtClean="0">
                <a:solidFill>
                  <a:schemeClr val="tx1"/>
                </a:solidFill>
              </a:rPr>
              <a:t>‘Sasara’</a:t>
            </a:r>
            <a:r>
              <a:rPr lang="en-US" sz="2400" smtClean="0">
                <a:solidFill>
                  <a:srgbClr val="FF0000"/>
                </a:solidFill>
              </a:rPr>
              <a:t>.</a:t>
            </a:r>
          </a:p>
        </p:txBody>
      </p:sp>
      <p:pic>
        <p:nvPicPr>
          <p:cNvPr id="1026" name="Picture 2"/>
          <p:cNvPicPr>
            <a:picLocks noChangeAspect="1" noChangeArrowheads="1"/>
          </p:cNvPicPr>
          <p:nvPr/>
        </p:nvPicPr>
        <p:blipFill>
          <a:blip r:embed="rId2" cstate="print"/>
          <a:srcRect/>
          <a:stretch>
            <a:fillRect/>
          </a:stretch>
        </p:blipFill>
        <p:spPr bwMode="auto">
          <a:xfrm>
            <a:off x="5867400" y="4724400"/>
            <a:ext cx="990600" cy="10461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67200" y="3276600"/>
            <a:ext cx="1000125" cy="981075"/>
          </a:xfrm>
          <a:prstGeom prst="rect">
            <a:avLst/>
          </a:prstGeom>
          <a:noFill/>
          <a:ln w="9525">
            <a:noFill/>
            <a:miter lim="800000"/>
            <a:headEnd/>
            <a:tailEnd/>
          </a:ln>
        </p:spPr>
      </p:pic>
      <p:sp>
        <p:nvSpPr>
          <p:cNvPr id="7" name="Curved Down Arrow 6"/>
          <p:cNvSpPr/>
          <p:nvPr/>
        </p:nvSpPr>
        <p:spPr>
          <a:xfrm rot="1456529">
            <a:off x="5140325" y="3671888"/>
            <a:ext cx="1758950" cy="563562"/>
          </a:xfrm>
          <a:prstGeom prst="curvedDownArrow">
            <a:avLst>
              <a:gd name="adj1" fmla="val 25000"/>
              <a:gd name="adj2" fmla="val 6301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29" name="Picture 5"/>
          <p:cNvPicPr>
            <a:picLocks noChangeAspect="1" noChangeArrowheads="1"/>
          </p:cNvPicPr>
          <p:nvPr/>
        </p:nvPicPr>
        <p:blipFill>
          <a:blip r:embed="rId4" cstate="print"/>
          <a:srcRect/>
          <a:stretch>
            <a:fillRect/>
          </a:stretch>
        </p:blipFill>
        <p:spPr bwMode="auto">
          <a:xfrm>
            <a:off x="3810000" y="5638800"/>
            <a:ext cx="1066800" cy="800100"/>
          </a:xfrm>
          <a:prstGeom prst="rect">
            <a:avLst/>
          </a:prstGeom>
          <a:noFill/>
          <a:ln w="9525">
            <a:noFill/>
            <a:miter lim="800000"/>
            <a:headEnd/>
            <a:tailEnd/>
          </a:ln>
        </p:spPr>
      </p:pic>
      <p:sp>
        <p:nvSpPr>
          <p:cNvPr id="10" name="Curved Down Arrow 9"/>
          <p:cNvSpPr/>
          <p:nvPr/>
        </p:nvSpPr>
        <p:spPr>
          <a:xfrm rot="8839418">
            <a:off x="4832350" y="6084888"/>
            <a:ext cx="1458913" cy="2968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Curved Down Arrow 10"/>
          <p:cNvSpPr/>
          <p:nvPr/>
        </p:nvSpPr>
        <p:spPr>
          <a:xfrm rot="16033617">
            <a:off x="2485231" y="4290220"/>
            <a:ext cx="2174875" cy="792162"/>
          </a:xfrm>
          <a:prstGeom prst="curvedDownArrow">
            <a:avLst>
              <a:gd name="adj1" fmla="val 25000"/>
              <a:gd name="adj2" fmla="val 37027"/>
              <a:gd name="adj3" fmla="val 250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TextBox 11"/>
          <p:cNvSpPr txBox="1">
            <a:spLocks noChangeArrowheads="1"/>
          </p:cNvSpPr>
          <p:nvPr/>
        </p:nvSpPr>
        <p:spPr bwMode="auto">
          <a:xfrm>
            <a:off x="6477000" y="3352800"/>
            <a:ext cx="2362200" cy="646113"/>
          </a:xfrm>
          <a:prstGeom prst="rect">
            <a:avLst/>
          </a:prstGeom>
          <a:noFill/>
          <a:ln w="9525">
            <a:noFill/>
            <a:miter lim="800000"/>
            <a:headEnd/>
            <a:tailEnd/>
          </a:ln>
        </p:spPr>
        <p:txBody>
          <a:bodyPr>
            <a:spAutoFit/>
          </a:bodyPr>
          <a:lstStyle/>
          <a:p>
            <a:r>
              <a:rPr lang="en-US" b="1"/>
              <a:t>Very Easily.., May be in same birth</a:t>
            </a:r>
          </a:p>
        </p:txBody>
      </p:sp>
      <p:sp>
        <p:nvSpPr>
          <p:cNvPr id="13" name="TextBox 12"/>
          <p:cNvSpPr txBox="1">
            <a:spLocks noChangeArrowheads="1"/>
          </p:cNvSpPr>
          <p:nvPr/>
        </p:nvSpPr>
        <p:spPr bwMode="auto">
          <a:xfrm>
            <a:off x="609600" y="4267200"/>
            <a:ext cx="2362200" cy="646113"/>
          </a:xfrm>
          <a:prstGeom prst="rect">
            <a:avLst/>
          </a:prstGeom>
          <a:noFill/>
          <a:ln w="9525">
            <a:noFill/>
            <a:miter lim="800000"/>
            <a:headEnd/>
            <a:tailEnd/>
          </a:ln>
        </p:spPr>
        <p:txBody>
          <a:bodyPr>
            <a:spAutoFit/>
          </a:bodyPr>
          <a:lstStyle/>
          <a:p>
            <a:r>
              <a:rPr lang="en-US" b="1"/>
              <a:t>Very Difficult., </a:t>
            </a:r>
            <a:r>
              <a:rPr lang="en-US" b="1" i="1"/>
              <a:t>‘Kalpa’</a:t>
            </a:r>
            <a:r>
              <a:rPr lang="en-US" b="1"/>
              <a:t> years will take place</a:t>
            </a:r>
          </a:p>
        </p:txBody>
      </p:sp>
      <p:sp>
        <p:nvSpPr>
          <p:cNvPr id="14" name="TextBox 13"/>
          <p:cNvSpPr txBox="1">
            <a:spLocks noChangeArrowheads="1"/>
          </p:cNvSpPr>
          <p:nvPr/>
        </p:nvSpPr>
        <p:spPr bwMode="auto">
          <a:xfrm>
            <a:off x="7162800" y="4114800"/>
            <a:ext cx="1981200" cy="646113"/>
          </a:xfrm>
          <a:prstGeom prst="rect">
            <a:avLst/>
          </a:prstGeom>
          <a:noFill/>
          <a:ln w="9525">
            <a:noFill/>
            <a:miter lim="800000"/>
            <a:headEnd/>
            <a:tailEnd/>
          </a:ln>
        </p:spPr>
        <p:txBody>
          <a:bodyPr>
            <a:spAutoFit/>
          </a:bodyPr>
          <a:lstStyle/>
          <a:p>
            <a:r>
              <a:rPr lang="en-US"/>
              <a:t>By Developing</a:t>
            </a:r>
          </a:p>
          <a:p>
            <a:r>
              <a:rPr lang="en-US"/>
              <a:t>Animal Qualities</a:t>
            </a:r>
          </a:p>
        </p:txBody>
      </p:sp>
      <p:sp>
        <p:nvSpPr>
          <p:cNvPr id="15" name="TextBox 14"/>
          <p:cNvSpPr txBox="1">
            <a:spLocks noChangeArrowheads="1"/>
          </p:cNvSpPr>
          <p:nvPr/>
        </p:nvSpPr>
        <p:spPr bwMode="auto">
          <a:xfrm>
            <a:off x="1066800" y="5029200"/>
            <a:ext cx="1981200" cy="646113"/>
          </a:xfrm>
          <a:prstGeom prst="rect">
            <a:avLst/>
          </a:prstGeom>
          <a:noFill/>
          <a:ln w="9525">
            <a:noFill/>
            <a:miter lim="800000"/>
            <a:headEnd/>
            <a:tailEnd/>
          </a:ln>
        </p:spPr>
        <p:txBody>
          <a:bodyPr>
            <a:spAutoFit/>
          </a:bodyPr>
          <a:lstStyle/>
          <a:p>
            <a:r>
              <a:rPr lang="en-US"/>
              <a:t>By Developing</a:t>
            </a:r>
          </a:p>
          <a:p>
            <a:r>
              <a:rPr lang="en-US"/>
              <a:t>Human Qualities</a:t>
            </a:r>
          </a:p>
        </p:txBody>
      </p:sp>
      <p:sp>
        <p:nvSpPr>
          <p:cNvPr id="16" name="TextBox 15"/>
          <p:cNvSpPr txBox="1">
            <a:spLocks noChangeArrowheads="1"/>
          </p:cNvSpPr>
          <p:nvPr/>
        </p:nvSpPr>
        <p:spPr bwMode="auto">
          <a:xfrm>
            <a:off x="3810000" y="6477000"/>
            <a:ext cx="5334000" cy="369888"/>
          </a:xfrm>
          <a:prstGeom prst="rect">
            <a:avLst/>
          </a:prstGeom>
          <a:noFill/>
          <a:ln w="9525">
            <a:noFill/>
            <a:miter lim="800000"/>
            <a:headEnd/>
            <a:tailEnd/>
          </a:ln>
        </p:spPr>
        <p:txBody>
          <a:bodyPr>
            <a:spAutoFit/>
          </a:bodyPr>
          <a:lstStyle/>
          <a:p>
            <a:r>
              <a:rPr lang="en-US"/>
              <a:t>We should strive to keep the human qualities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diamond(in)">
                                      <p:cBhvr>
                                        <p:cTn id="31" dur="20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ppt_x"/>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1000" fill="hold"/>
                                        <p:tgtEl>
                                          <p:spTgt spid="15"/>
                                        </p:tgtEl>
                                        <p:attrNameLst>
                                          <p:attrName>ppt_x</p:attrName>
                                        </p:attrNameLst>
                                      </p:cBhvr>
                                      <p:tavLst>
                                        <p:tav tm="0">
                                          <p:val>
                                            <p:strVal val="#ppt_x"/>
                                          </p:val>
                                        </p:tav>
                                        <p:tav tm="100000">
                                          <p:val>
                                            <p:strVal val="#ppt_x"/>
                                          </p:val>
                                        </p:tav>
                                      </p:tavLst>
                                    </p:anim>
                                    <p:anim calcmode="lin" valueType="num">
                                      <p:cBhvr additive="base">
                                        <p:cTn id="4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ox(in)">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GB" dirty="0" smtClean="0"/>
              <a:t>WHERE WE ARE LIVING &amp; CHARACTERISTICS OF HUMAN BEINGS!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EARTH &amp; HOW PEOPLE WORK</a:t>
            </a:r>
          </a:p>
          <a:p>
            <a:r>
              <a:rPr lang="en-GB" dirty="0" smtClean="0"/>
              <a:t>We follow the </a:t>
            </a:r>
            <a:r>
              <a:rPr lang="en-GB" dirty="0" err="1" smtClean="0"/>
              <a:t>greogorian</a:t>
            </a:r>
            <a:r>
              <a:rPr lang="en-GB" dirty="0" smtClean="0"/>
              <a:t> </a:t>
            </a:r>
            <a:r>
              <a:rPr lang="en-GB" dirty="0" err="1" smtClean="0"/>
              <a:t>calender</a:t>
            </a:r>
            <a:r>
              <a:rPr lang="en-GB" dirty="0" smtClean="0"/>
              <a:t>(Every 4 years, a leap year, every 100 years there is no leap year  except every 400 years)</a:t>
            </a:r>
          </a:p>
          <a:p>
            <a:r>
              <a:rPr lang="en-GB" dirty="0" smtClean="0"/>
              <a:t>CONCEPT OF A WEEK?</a:t>
            </a:r>
          </a:p>
          <a:p>
            <a:r>
              <a:rPr lang="en-GB" dirty="0" smtClean="0"/>
              <a:t>CONCEPT OF YOUR EXISTANCE</a:t>
            </a:r>
          </a:p>
          <a:p>
            <a:r>
              <a:rPr lang="en-GB" dirty="0" smtClean="0"/>
              <a:t>You cannot decide from which parents you can come to this world, neither your parent cannot change the sex ). THEN WHO DECIDED? </a:t>
            </a:r>
          </a:p>
          <a:p>
            <a:pPr>
              <a:buNone/>
            </a:pPr>
            <a:r>
              <a:rPr lang="en-GB" dirty="0" smtClean="0"/>
              <a:t>DIFFERENT ANSWERS FROM RELIGIONS!</a:t>
            </a:r>
          </a:p>
          <a:p>
            <a:pPr>
              <a:buNone/>
            </a:pPr>
            <a:r>
              <a:rPr lang="en-GB" dirty="0" smtClean="0"/>
              <a:t>THE IMPACT OF CREATION TO THE WAY OF LIVING?</a:t>
            </a:r>
          </a:p>
          <a:p>
            <a:pPr>
              <a:buNone/>
            </a:pPr>
            <a:r>
              <a:rPr lang="en-GB" dirty="0" smtClean="0"/>
              <a:t>AIM OF EVERY RELIGION? NOT TO ALLOW HUMAN TO BEHAVE LIKE AN ANIMAL</a:t>
            </a:r>
          </a:p>
          <a:p>
            <a:pPr>
              <a:buNone/>
            </a:pPr>
            <a:r>
              <a:rPr lang="en-GB" dirty="0" smtClean="0"/>
              <a:t>THE DIFFERENCE BETWEEN GOVERNMENT LAW AND RELIGIOUS LAW?</a:t>
            </a:r>
          </a:p>
          <a:p>
            <a:pPr>
              <a:buNone/>
            </a:pPr>
            <a:endParaRPr lang="en-GB"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lstStyle/>
          <a:p>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EVERY HUMAN LIKE TO KNOW</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fontScale="92500" lnSpcReduction="10000"/>
          </a:bodyPr>
          <a:lstStyle/>
          <a:p>
            <a:pPr>
              <a:buNone/>
            </a:pPr>
            <a:r>
              <a:rPr lang="en-GB" dirty="0" smtClean="0"/>
              <a:t>HOW I CAME (THEOLOGY)</a:t>
            </a:r>
          </a:p>
          <a:p>
            <a:pPr>
              <a:buNone/>
            </a:pPr>
            <a:r>
              <a:rPr lang="en-GB" dirty="0" smtClean="0"/>
              <a:t>WHY I AM LIVING (PHILOSOPHY)</a:t>
            </a:r>
          </a:p>
          <a:p>
            <a:pPr>
              <a:buNone/>
            </a:pPr>
            <a:r>
              <a:rPr lang="en-GB" dirty="0" smtClean="0"/>
              <a:t>WHY IT IS HAPPENING( SCIENCE)</a:t>
            </a:r>
          </a:p>
          <a:p>
            <a:endParaRPr lang="en-GB" dirty="0" smtClean="0"/>
          </a:p>
          <a:p>
            <a:endParaRPr lang="en-GB" dirty="0" smtClean="0"/>
          </a:p>
          <a:p>
            <a:endParaRPr lang="en-GB" dirty="0" smtClean="0"/>
          </a:p>
          <a:p>
            <a:r>
              <a:rPr lang="en-GB" dirty="0" smtClean="0"/>
              <a:t>THE RELEGIONS WILL ANALYSE THE ABOVE ASPECTS IN DIFFERENT PERSPECTIVES GUIDING ALL THE HUMANS TO LEAD THEIR LIFE HAPPILY</a:t>
            </a:r>
            <a:endParaRPr lang="en-GB" dirty="0"/>
          </a:p>
        </p:txBody>
      </p:sp>
      <p:pic>
        <p:nvPicPr>
          <p:cNvPr id="43010" name="Picture 2" descr="http://jehanara.files.wordpress.com/2009/06/question-mark3a1.jpg"/>
          <p:cNvPicPr>
            <a:picLocks noChangeAspect="1" noChangeArrowheads="1"/>
          </p:cNvPicPr>
          <p:nvPr/>
        </p:nvPicPr>
        <p:blipFill>
          <a:blip r:embed="rId2" cstate="print"/>
          <a:srcRect/>
          <a:stretch>
            <a:fillRect/>
          </a:stretch>
        </p:blipFill>
        <p:spPr bwMode="auto">
          <a:xfrm>
            <a:off x="6600818" y="1214423"/>
            <a:ext cx="2400317" cy="30003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2057400" cy="304800"/>
          </a:xfrm>
        </p:spPr>
        <p:txBody>
          <a:bodyPr>
            <a:no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Purpose of a Religion</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0" y="304800"/>
            <a:ext cx="8991600" cy="1295400"/>
          </a:xfrm>
        </p:spPr>
        <p:txBody>
          <a:bodyPr>
            <a:normAutofit/>
          </a:bodyPr>
          <a:lstStyle/>
          <a:p>
            <a:pPr marL="514350" indent="-514350" algn="l">
              <a:buAutoNum type="arabicPeriod"/>
            </a:pPr>
            <a:r>
              <a:rPr lang="en-US" sz="1600" dirty="0" smtClean="0">
                <a:solidFill>
                  <a:schemeClr val="tx1"/>
                </a:solidFill>
              </a:rPr>
              <a:t>Every Religions in the World give a basic message to love another human being</a:t>
            </a:r>
          </a:p>
          <a:p>
            <a:pPr marL="514350" indent="-514350" algn="l">
              <a:buAutoNum type="arabicPeriod"/>
            </a:pPr>
            <a:r>
              <a:rPr lang="en-US" sz="1600" dirty="0" smtClean="0">
                <a:solidFill>
                  <a:schemeClr val="tx1"/>
                </a:solidFill>
              </a:rPr>
              <a:t>Certain Religions tells to extend the love unconditionally  - Christian/Buddhism.</a:t>
            </a:r>
          </a:p>
          <a:p>
            <a:pPr marL="514350" indent="-514350" algn="l">
              <a:buAutoNum type="arabicPeriod"/>
            </a:pPr>
            <a:r>
              <a:rPr lang="en-US" sz="1600" dirty="0" smtClean="0">
                <a:solidFill>
                  <a:schemeClr val="tx1"/>
                </a:solidFill>
              </a:rPr>
              <a:t>And certain Religion extend this Love Conditionally.</a:t>
            </a:r>
          </a:p>
          <a:p>
            <a:pPr marL="514350" indent="-514350" algn="l">
              <a:buAutoNum type="arabicPeriod"/>
            </a:pPr>
            <a:r>
              <a:rPr lang="en-US" sz="1600" dirty="0" smtClean="0">
                <a:solidFill>
                  <a:schemeClr val="tx1"/>
                </a:solidFill>
              </a:rPr>
              <a:t>Basic actions that need to carryout</a:t>
            </a:r>
            <a:endParaRPr lang="en-US" sz="1600" dirty="0">
              <a:solidFill>
                <a:schemeClr val="tx1"/>
              </a:solidFill>
            </a:endParaRPr>
          </a:p>
        </p:txBody>
      </p:sp>
      <p:sp>
        <p:nvSpPr>
          <p:cNvPr id="4" name="Oval 3"/>
          <p:cNvSpPr/>
          <p:nvPr/>
        </p:nvSpPr>
        <p:spPr>
          <a:xfrm>
            <a:off x="0" y="1981200"/>
            <a:ext cx="990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Love</a:t>
            </a:r>
            <a:endParaRPr lang="en-US" b="1" dirty="0"/>
          </a:p>
        </p:txBody>
      </p:sp>
      <p:sp>
        <p:nvSpPr>
          <p:cNvPr id="5" name="Oval 4"/>
          <p:cNvSpPr/>
          <p:nvPr/>
        </p:nvSpPr>
        <p:spPr>
          <a:xfrm>
            <a:off x="2057400" y="1447800"/>
            <a:ext cx="1066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Unconditional</a:t>
            </a:r>
            <a:endParaRPr lang="en-US" sz="1200" b="1" dirty="0"/>
          </a:p>
        </p:txBody>
      </p:sp>
      <p:sp>
        <p:nvSpPr>
          <p:cNvPr id="6" name="Oval 5"/>
          <p:cNvSpPr/>
          <p:nvPr/>
        </p:nvSpPr>
        <p:spPr>
          <a:xfrm>
            <a:off x="2057400" y="2895600"/>
            <a:ext cx="1066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Conditional</a:t>
            </a:r>
            <a:endParaRPr lang="en-US" sz="1200" b="1" dirty="0"/>
          </a:p>
        </p:txBody>
      </p:sp>
      <p:cxnSp>
        <p:nvCxnSpPr>
          <p:cNvPr id="8" name="Straight Arrow Connector 7"/>
          <p:cNvCxnSpPr>
            <a:stCxn id="4" idx="6"/>
            <a:endCxn id="5" idx="2"/>
          </p:cNvCxnSpPr>
          <p:nvPr/>
        </p:nvCxnSpPr>
        <p:spPr>
          <a:xfrm flipV="1">
            <a:off x="990600" y="20574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6" idx="2"/>
          </p:cNvCxnSpPr>
          <p:nvPr/>
        </p:nvCxnSpPr>
        <p:spPr>
          <a:xfrm>
            <a:off x="990600" y="25146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44575" y="4050268"/>
            <a:ext cx="694421" cy="369332"/>
          </a:xfrm>
          <a:prstGeom prst="rect">
            <a:avLst/>
          </a:prstGeom>
          <a:noFill/>
        </p:spPr>
        <p:txBody>
          <a:bodyPr wrap="none" rtlCol="0">
            <a:spAutoFit/>
          </a:bodyPr>
          <a:lstStyle/>
          <a:p>
            <a:r>
              <a:rPr lang="en-US" b="1" dirty="0" smtClean="0">
                <a:solidFill>
                  <a:srgbClr val="0070C0"/>
                </a:solidFill>
              </a:rPr>
              <a:t>Islam</a:t>
            </a:r>
            <a:endParaRPr lang="en-US" b="1" dirty="0">
              <a:solidFill>
                <a:srgbClr val="0070C0"/>
              </a:solidFill>
            </a:endParaRPr>
          </a:p>
        </p:txBody>
      </p:sp>
      <p:cxnSp>
        <p:nvCxnSpPr>
          <p:cNvPr id="13" name="Straight Arrow Connector 12"/>
          <p:cNvCxnSpPr>
            <a:stCxn id="5" idx="6"/>
          </p:cNvCxnSpPr>
          <p:nvPr/>
        </p:nvCxnSpPr>
        <p:spPr>
          <a:xfrm flipV="1">
            <a:off x="3124200" y="1447800"/>
            <a:ext cx="457200" cy="609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a:stCxn id="5" idx="6"/>
          </p:cNvCxnSpPr>
          <p:nvPr/>
        </p:nvCxnSpPr>
        <p:spPr>
          <a:xfrm>
            <a:off x="3124200" y="2057400"/>
            <a:ext cx="533400" cy="5334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6" name="TextBox 15"/>
          <p:cNvSpPr txBox="1"/>
          <p:nvPr/>
        </p:nvSpPr>
        <p:spPr>
          <a:xfrm>
            <a:off x="3581400" y="1219200"/>
            <a:ext cx="1275349" cy="369332"/>
          </a:xfrm>
          <a:prstGeom prst="rect">
            <a:avLst/>
          </a:prstGeom>
          <a:noFill/>
        </p:spPr>
        <p:txBody>
          <a:bodyPr wrap="none" rtlCol="0">
            <a:spAutoFit/>
          </a:bodyPr>
          <a:lstStyle/>
          <a:p>
            <a:r>
              <a:rPr lang="en-US" b="1" dirty="0" smtClean="0">
                <a:solidFill>
                  <a:schemeClr val="accent2">
                    <a:lumMod val="50000"/>
                  </a:schemeClr>
                </a:solidFill>
              </a:rPr>
              <a:t>Christianity</a:t>
            </a:r>
            <a:endParaRPr lang="en-US" b="1" dirty="0">
              <a:solidFill>
                <a:schemeClr val="accent2">
                  <a:lumMod val="50000"/>
                </a:schemeClr>
              </a:solidFill>
            </a:endParaRPr>
          </a:p>
        </p:txBody>
      </p:sp>
      <p:sp>
        <p:nvSpPr>
          <p:cNvPr id="17" name="TextBox 16"/>
          <p:cNvSpPr txBox="1"/>
          <p:nvPr/>
        </p:nvSpPr>
        <p:spPr>
          <a:xfrm>
            <a:off x="3581400" y="2514600"/>
            <a:ext cx="1143262" cy="369332"/>
          </a:xfrm>
          <a:prstGeom prst="rect">
            <a:avLst/>
          </a:prstGeom>
          <a:noFill/>
        </p:spPr>
        <p:txBody>
          <a:bodyPr wrap="none" rtlCol="0">
            <a:spAutoFit/>
          </a:bodyPr>
          <a:lstStyle/>
          <a:p>
            <a:r>
              <a:rPr lang="en-US" b="1" dirty="0" smtClean="0">
                <a:solidFill>
                  <a:schemeClr val="accent3">
                    <a:lumMod val="75000"/>
                  </a:schemeClr>
                </a:solidFill>
              </a:rPr>
              <a:t>Buddhism</a:t>
            </a:r>
            <a:endParaRPr lang="en-US" b="1" dirty="0">
              <a:solidFill>
                <a:schemeClr val="accent3">
                  <a:lumMod val="75000"/>
                </a:schemeClr>
              </a:solidFill>
            </a:endParaRPr>
          </a:p>
        </p:txBody>
      </p:sp>
      <p:cxnSp>
        <p:nvCxnSpPr>
          <p:cNvPr id="19" name="Straight Connector 18"/>
          <p:cNvCxnSpPr/>
          <p:nvPr/>
        </p:nvCxnSpPr>
        <p:spPr>
          <a:xfrm rot="5400000">
            <a:off x="4229894" y="1789906"/>
            <a:ext cx="12954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6201651" y="914400"/>
            <a:ext cx="990600" cy="735747"/>
          </a:xfrm>
          <a:prstGeom prst="ellipse">
            <a:avLst/>
          </a:prstGeom>
          <a:solidFill>
            <a:schemeClr val="accent3">
              <a:lumMod val="20000"/>
              <a:lumOff val="80000"/>
            </a:schemeClr>
          </a:solidFill>
          <a:ln>
            <a:solidFill>
              <a:schemeClr val="accent2">
                <a:lumMod val="75000"/>
              </a:schemeClr>
            </a:solidFill>
          </a:ln>
        </p:spPr>
        <p:txBody>
          <a:bodyPr wrap="square" rtlCol="0">
            <a:spAutoFit/>
          </a:bodyPr>
          <a:lstStyle/>
          <a:p>
            <a:r>
              <a:rPr lang="en-US" sz="1400" dirty="0" smtClean="0"/>
              <a:t>Pardoning</a:t>
            </a:r>
            <a:endParaRPr lang="en-US" sz="1400" dirty="0"/>
          </a:p>
        </p:txBody>
      </p:sp>
      <p:sp>
        <p:nvSpPr>
          <p:cNvPr id="21" name="TextBox 20"/>
          <p:cNvSpPr txBox="1"/>
          <p:nvPr/>
        </p:nvSpPr>
        <p:spPr>
          <a:xfrm>
            <a:off x="5058651" y="1676400"/>
            <a:ext cx="1219200" cy="908864"/>
          </a:xfrm>
          <a:prstGeom prst="ellipse">
            <a:avLst/>
          </a:prstGeom>
          <a:solidFill>
            <a:schemeClr val="accent3">
              <a:lumMod val="20000"/>
              <a:lumOff val="80000"/>
            </a:schemeClr>
          </a:solidFill>
          <a:ln>
            <a:solidFill>
              <a:schemeClr val="accent2">
                <a:lumMod val="75000"/>
              </a:schemeClr>
            </a:solidFill>
          </a:ln>
        </p:spPr>
        <p:txBody>
          <a:bodyPr wrap="square" rtlCol="0">
            <a:spAutoFit/>
          </a:bodyPr>
          <a:lstStyle/>
          <a:p>
            <a:pPr algn="ctr"/>
            <a:r>
              <a:rPr lang="en-US" sz="1200" dirty="0" smtClean="0"/>
              <a:t>Developing </a:t>
            </a:r>
          </a:p>
          <a:p>
            <a:pPr algn="ctr"/>
            <a:r>
              <a:rPr lang="en-US" sz="1200" dirty="0" smtClean="0"/>
              <a:t>Abilities</a:t>
            </a:r>
            <a:endParaRPr lang="en-US" sz="1200" dirty="0"/>
          </a:p>
        </p:txBody>
      </p:sp>
      <p:sp>
        <p:nvSpPr>
          <p:cNvPr id="22" name="TextBox 21"/>
          <p:cNvSpPr txBox="1"/>
          <p:nvPr/>
        </p:nvSpPr>
        <p:spPr>
          <a:xfrm>
            <a:off x="6963651" y="1752600"/>
            <a:ext cx="1037349" cy="735747"/>
          </a:xfrm>
          <a:prstGeom prst="ellipse">
            <a:avLst/>
          </a:prstGeom>
          <a:solidFill>
            <a:schemeClr val="accent3">
              <a:lumMod val="20000"/>
              <a:lumOff val="80000"/>
            </a:schemeClr>
          </a:solidFill>
          <a:ln w="63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400" dirty="0" smtClean="0"/>
              <a:t>No </a:t>
            </a:r>
          </a:p>
          <a:p>
            <a:pPr algn="ctr"/>
            <a:r>
              <a:rPr lang="en-US" sz="1400" dirty="0" smtClean="0"/>
              <a:t>Judging</a:t>
            </a:r>
            <a:endParaRPr lang="en-US" sz="1400" dirty="0"/>
          </a:p>
        </p:txBody>
      </p:sp>
      <p:cxnSp>
        <p:nvCxnSpPr>
          <p:cNvPr id="23" name="Straight Connector 22"/>
          <p:cNvCxnSpPr/>
          <p:nvPr/>
        </p:nvCxnSpPr>
        <p:spPr>
          <a:xfrm rot="5400000" flipH="1" flipV="1">
            <a:off x="4305301" y="3238501"/>
            <a:ext cx="1142999" cy="1588"/>
          </a:xfrm>
          <a:prstGeom prst="line">
            <a:avLst/>
          </a:prstGeom>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6172200" y="2590800"/>
            <a:ext cx="894708" cy="649188"/>
          </a:xfrm>
          <a:prstGeom prst="ellipse">
            <a:avLst/>
          </a:prstGeom>
          <a:solidFill>
            <a:schemeClr val="accent6">
              <a:lumMod val="20000"/>
              <a:lumOff val="80000"/>
            </a:schemeClr>
          </a:solidFill>
          <a:ln>
            <a:solidFill>
              <a:srgbClr val="00B050"/>
            </a:solidFill>
          </a:ln>
        </p:spPr>
        <p:txBody>
          <a:bodyPr wrap="none" rtlCol="0">
            <a:spAutoFit/>
          </a:bodyPr>
          <a:lstStyle/>
          <a:p>
            <a:pPr algn="ctr"/>
            <a:r>
              <a:rPr lang="en-US" sz="1200" dirty="0" smtClean="0"/>
              <a:t>Not </a:t>
            </a:r>
          </a:p>
          <a:p>
            <a:pPr algn="ctr"/>
            <a:r>
              <a:rPr lang="en-US" sz="1200" dirty="0" smtClean="0"/>
              <a:t>Greedy</a:t>
            </a:r>
            <a:endParaRPr lang="en-US" sz="1200" dirty="0"/>
          </a:p>
        </p:txBody>
      </p:sp>
      <p:sp>
        <p:nvSpPr>
          <p:cNvPr id="28" name="TextBox 27"/>
          <p:cNvSpPr txBox="1"/>
          <p:nvPr/>
        </p:nvSpPr>
        <p:spPr>
          <a:xfrm>
            <a:off x="5029200" y="3352800"/>
            <a:ext cx="870724" cy="735747"/>
          </a:xfrm>
          <a:prstGeom prst="ellipse">
            <a:avLst/>
          </a:prstGeom>
          <a:solidFill>
            <a:schemeClr val="accent6">
              <a:lumMod val="20000"/>
              <a:lumOff val="80000"/>
            </a:schemeClr>
          </a:solidFill>
          <a:ln>
            <a:solidFill>
              <a:srgbClr val="00B050"/>
            </a:solidFill>
          </a:ln>
        </p:spPr>
        <p:txBody>
          <a:bodyPr wrap="none" rtlCol="0">
            <a:spAutoFit/>
          </a:bodyPr>
          <a:lstStyle/>
          <a:p>
            <a:pPr algn="ctr"/>
            <a:r>
              <a:rPr lang="en-US" sz="1400" dirty="0" smtClean="0"/>
              <a:t> No </a:t>
            </a:r>
          </a:p>
          <a:p>
            <a:pPr algn="ctr"/>
            <a:r>
              <a:rPr lang="en-US" sz="1400" dirty="0" smtClean="0"/>
              <a:t>Anger</a:t>
            </a:r>
            <a:endParaRPr lang="en-US" sz="1400" dirty="0"/>
          </a:p>
        </p:txBody>
      </p:sp>
      <p:sp>
        <p:nvSpPr>
          <p:cNvPr id="29" name="TextBox 28"/>
          <p:cNvSpPr txBox="1"/>
          <p:nvPr/>
        </p:nvSpPr>
        <p:spPr>
          <a:xfrm>
            <a:off x="7391400" y="3200400"/>
            <a:ext cx="1003113" cy="1038701"/>
          </a:xfrm>
          <a:prstGeom prst="ellipse">
            <a:avLst/>
          </a:prstGeom>
          <a:solidFill>
            <a:schemeClr val="accent6">
              <a:lumMod val="20000"/>
              <a:lumOff val="80000"/>
            </a:schemeClr>
          </a:solidFill>
          <a:ln>
            <a:solidFill>
              <a:srgbClr val="00B050"/>
            </a:solidFill>
          </a:ln>
        </p:spPr>
        <p:txBody>
          <a:bodyPr wrap="square" rtlCol="0">
            <a:spAutoFit/>
          </a:bodyPr>
          <a:lstStyle/>
          <a:p>
            <a:pPr algn="ctr"/>
            <a:r>
              <a:rPr lang="en-US" sz="1050" dirty="0" smtClean="0"/>
              <a:t>No</a:t>
            </a:r>
          </a:p>
          <a:p>
            <a:pPr algn="ctr"/>
            <a:r>
              <a:rPr lang="en-US" sz="1050" dirty="0" smtClean="0"/>
              <a:t> foolishness</a:t>
            </a:r>
            <a:endParaRPr lang="en-US" sz="1050" dirty="0"/>
          </a:p>
        </p:txBody>
      </p:sp>
      <p:cxnSp>
        <p:nvCxnSpPr>
          <p:cNvPr id="31" name="Straight Connector 30"/>
          <p:cNvCxnSpPr>
            <a:stCxn id="28" idx="7"/>
            <a:endCxn id="27" idx="3"/>
          </p:cNvCxnSpPr>
          <p:nvPr/>
        </p:nvCxnSpPr>
        <p:spPr>
          <a:xfrm rot="5400000" flipH="1" flipV="1">
            <a:off x="5880003" y="3037324"/>
            <a:ext cx="315631" cy="5308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6"/>
            <a:endCxn id="29" idx="2"/>
          </p:cNvCxnSpPr>
          <p:nvPr/>
        </p:nvCxnSpPr>
        <p:spPr>
          <a:xfrm flipV="1">
            <a:off x="5899924" y="3719751"/>
            <a:ext cx="1491476" cy="9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5"/>
            <a:endCxn id="29" idx="1"/>
          </p:cNvCxnSpPr>
          <p:nvPr/>
        </p:nvCxnSpPr>
        <p:spPr>
          <a:xfrm rot="16200000" flipH="1">
            <a:off x="7133294" y="2947504"/>
            <a:ext cx="207597" cy="6024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229600" y="2438400"/>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8 fold noble path</a:t>
            </a:r>
            <a:endParaRPr lang="en-US" sz="1400" dirty="0">
              <a:solidFill>
                <a:schemeClr val="tx1"/>
              </a:solidFill>
            </a:endParaRPr>
          </a:p>
        </p:txBody>
      </p:sp>
      <p:cxnSp>
        <p:nvCxnSpPr>
          <p:cNvPr id="51" name="Straight Arrow Connector 50"/>
          <p:cNvCxnSpPr/>
          <p:nvPr/>
        </p:nvCxnSpPr>
        <p:spPr>
          <a:xfrm>
            <a:off x="7467600" y="2970212"/>
            <a:ext cx="762000" cy="1588"/>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2057400" y="0"/>
            <a:ext cx="6327053" cy="400110"/>
          </a:xfrm>
          <a:prstGeom prst="rect">
            <a:avLst/>
          </a:prstGeom>
          <a:noFill/>
        </p:spPr>
        <p:txBody>
          <a:bodyPr wrap="none" rtlCol="0">
            <a:spAutoFit/>
          </a:bodyPr>
          <a:lstStyle/>
          <a:p>
            <a:r>
              <a:rPr lang="en-US" sz="2000" b="1" u="sng" dirty="0" smtClean="0"/>
              <a:t>Love another is Basic Concept of all Religions in the World</a:t>
            </a:r>
            <a:endParaRPr lang="en-US" sz="2000" b="1" u="sng" dirty="0"/>
          </a:p>
        </p:txBody>
      </p:sp>
      <p:cxnSp>
        <p:nvCxnSpPr>
          <p:cNvPr id="76" name="Straight Connector 75"/>
          <p:cNvCxnSpPr/>
          <p:nvPr/>
        </p:nvCxnSpPr>
        <p:spPr>
          <a:xfrm flipV="1">
            <a:off x="0" y="4419600"/>
            <a:ext cx="9144000" cy="2570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1" idx="6"/>
            <a:endCxn id="22" idx="2"/>
          </p:cNvCxnSpPr>
          <p:nvPr/>
        </p:nvCxnSpPr>
        <p:spPr>
          <a:xfrm flipV="1">
            <a:off x="6277851" y="2120474"/>
            <a:ext cx="685800" cy="10358"/>
          </a:xfrm>
          <a:prstGeom prst="line">
            <a:avLst/>
          </a:prstGeom>
        </p:spPr>
        <p:style>
          <a:lnRef idx="1">
            <a:schemeClr val="accent2"/>
          </a:lnRef>
          <a:fillRef idx="0">
            <a:schemeClr val="accent2"/>
          </a:fillRef>
          <a:effectRef idx="0">
            <a:schemeClr val="accent2"/>
          </a:effectRef>
          <a:fontRef idx="minor">
            <a:schemeClr val="tx1"/>
          </a:fontRef>
        </p:style>
      </p:cxnSp>
      <p:cxnSp>
        <p:nvCxnSpPr>
          <p:cNvPr id="79" name="Straight Connector 78"/>
          <p:cNvCxnSpPr>
            <a:stCxn id="21" idx="7"/>
            <a:endCxn id="20" idx="3"/>
          </p:cNvCxnSpPr>
          <p:nvPr/>
        </p:nvCxnSpPr>
        <p:spPr>
          <a:xfrm rot="5400000" flipH="1" flipV="1">
            <a:off x="6089462" y="1552241"/>
            <a:ext cx="267101" cy="247418"/>
          </a:xfrm>
          <a:prstGeom prst="line">
            <a:avLst/>
          </a:prstGeom>
        </p:spPr>
        <p:style>
          <a:lnRef idx="1">
            <a:schemeClr val="accent2"/>
          </a:lnRef>
          <a:fillRef idx="0">
            <a:schemeClr val="accent2"/>
          </a:fillRef>
          <a:effectRef idx="0">
            <a:schemeClr val="accent2"/>
          </a:effectRef>
          <a:fontRef idx="minor">
            <a:schemeClr val="tx1"/>
          </a:fontRef>
        </p:style>
      </p:cxnSp>
      <p:cxnSp>
        <p:nvCxnSpPr>
          <p:cNvPr id="81" name="Straight Connector 80"/>
          <p:cNvCxnSpPr>
            <a:stCxn id="20" idx="5"/>
          </p:cNvCxnSpPr>
          <p:nvPr/>
        </p:nvCxnSpPr>
        <p:spPr>
          <a:xfrm rot="16200000" flipH="1">
            <a:off x="6999890" y="1589689"/>
            <a:ext cx="210201" cy="115619"/>
          </a:xfrm>
          <a:prstGeom prst="line">
            <a:avLst/>
          </a:prstGeom>
        </p:spPr>
        <p:style>
          <a:lnRef idx="1">
            <a:schemeClr val="accent2"/>
          </a:lnRef>
          <a:fillRef idx="0">
            <a:schemeClr val="accent2"/>
          </a:fillRef>
          <a:effectRef idx="0">
            <a:schemeClr val="accent2"/>
          </a:effectRef>
          <a:fontRef idx="minor">
            <a:schemeClr val="tx1"/>
          </a:fontRef>
        </p:style>
      </p:cxnSp>
      <p:sp>
        <p:nvSpPr>
          <p:cNvPr id="80" name="TextBox 79"/>
          <p:cNvSpPr txBox="1"/>
          <p:nvPr/>
        </p:nvSpPr>
        <p:spPr>
          <a:xfrm>
            <a:off x="8174274" y="838200"/>
            <a:ext cx="969726" cy="735747"/>
          </a:xfrm>
          <a:prstGeom prst="ellipse">
            <a:avLst/>
          </a:prstGeom>
          <a:solidFill>
            <a:schemeClr val="accent3">
              <a:lumMod val="20000"/>
              <a:lumOff val="80000"/>
            </a:schemeClr>
          </a:solidFill>
          <a:ln w="63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400" dirty="0" smtClean="0"/>
              <a:t>4 </a:t>
            </a:r>
          </a:p>
          <a:p>
            <a:pPr algn="ctr"/>
            <a:r>
              <a:rPr lang="en-US" sz="1400" dirty="0" smtClean="0"/>
              <a:t>Gospel</a:t>
            </a:r>
            <a:endParaRPr lang="en-US" sz="1400" dirty="0"/>
          </a:p>
        </p:txBody>
      </p:sp>
      <p:cxnSp>
        <p:nvCxnSpPr>
          <p:cNvPr id="83" name="Straight Arrow Connector 82"/>
          <p:cNvCxnSpPr/>
          <p:nvPr/>
        </p:nvCxnSpPr>
        <p:spPr>
          <a:xfrm>
            <a:off x="7468085" y="1143000"/>
            <a:ext cx="685315" cy="1588"/>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pic>
        <p:nvPicPr>
          <p:cNvPr id="3074" name="Picture 2" descr="http://top-10-list.org/wp-content/uploads/2009/08/Christianity.jpg"/>
          <p:cNvPicPr>
            <a:picLocks noChangeAspect="1" noChangeArrowheads="1"/>
          </p:cNvPicPr>
          <p:nvPr/>
        </p:nvPicPr>
        <p:blipFill>
          <a:blip r:embed="rId2" cstate="print"/>
          <a:srcRect/>
          <a:stretch>
            <a:fillRect/>
          </a:stretch>
        </p:blipFill>
        <p:spPr bwMode="auto">
          <a:xfrm>
            <a:off x="3733800" y="1524000"/>
            <a:ext cx="990600" cy="742950"/>
          </a:xfrm>
          <a:prstGeom prst="rect">
            <a:avLst/>
          </a:prstGeom>
          <a:noFill/>
        </p:spPr>
      </p:pic>
      <p:pic>
        <p:nvPicPr>
          <p:cNvPr id="3076" name="Picture 4" descr="http://www.hotelnepal.com/editor/assets/Nepal/buddhist_circuit_a5_index.jpg"/>
          <p:cNvPicPr>
            <a:picLocks noChangeAspect="1" noChangeArrowheads="1"/>
          </p:cNvPicPr>
          <p:nvPr/>
        </p:nvPicPr>
        <p:blipFill>
          <a:blip r:embed="rId3" cstate="print"/>
          <a:srcRect/>
          <a:stretch>
            <a:fillRect/>
          </a:stretch>
        </p:blipFill>
        <p:spPr bwMode="auto">
          <a:xfrm>
            <a:off x="3810000" y="2895600"/>
            <a:ext cx="694833" cy="914400"/>
          </a:xfrm>
          <a:prstGeom prst="rect">
            <a:avLst/>
          </a:prstGeom>
          <a:noFill/>
        </p:spPr>
      </p:pic>
      <p:pic>
        <p:nvPicPr>
          <p:cNvPr id="3078" name="Picture 6" descr="http://www.islamfortoday.com/images/makkah_-_kabbah.jpg"/>
          <p:cNvPicPr>
            <a:picLocks noChangeAspect="1" noChangeArrowheads="1"/>
          </p:cNvPicPr>
          <p:nvPr/>
        </p:nvPicPr>
        <p:blipFill>
          <a:blip r:embed="rId4" cstate="print"/>
          <a:srcRect/>
          <a:stretch>
            <a:fillRect/>
          </a:stretch>
        </p:blipFill>
        <p:spPr bwMode="auto">
          <a:xfrm>
            <a:off x="838200" y="3429000"/>
            <a:ext cx="1058617" cy="685800"/>
          </a:xfrm>
          <a:prstGeom prst="rect">
            <a:avLst/>
          </a:prstGeom>
          <a:noFill/>
        </p:spPr>
      </p:pic>
      <p:sp>
        <p:nvSpPr>
          <p:cNvPr id="84" name="TextBox 83"/>
          <p:cNvSpPr txBox="1"/>
          <p:nvPr/>
        </p:nvSpPr>
        <p:spPr>
          <a:xfrm>
            <a:off x="2928926" y="4259240"/>
            <a:ext cx="3699474" cy="461665"/>
          </a:xfrm>
          <a:prstGeom prst="rect">
            <a:avLst/>
          </a:prstGeom>
          <a:solidFill>
            <a:schemeClr val="bg1"/>
          </a:solidFill>
        </p:spPr>
        <p:txBody>
          <a:bodyPr wrap="none" rtlCol="0">
            <a:spAutoFit/>
          </a:bodyPr>
          <a:lstStyle/>
          <a:p>
            <a:r>
              <a:rPr lang="en-GB" sz="2400" dirty="0" smtClean="0">
                <a:solidFill>
                  <a:srgbClr val="FF0000"/>
                </a:solidFill>
              </a:rPr>
              <a:t>Basic Principles of a Religion</a:t>
            </a:r>
            <a:endParaRPr lang="en-US" sz="2400" b="1" dirty="0">
              <a:solidFill>
                <a:srgbClr val="FF0000"/>
              </a:solidFill>
            </a:endParaRPr>
          </a:p>
        </p:txBody>
      </p:sp>
      <p:sp>
        <p:nvSpPr>
          <p:cNvPr id="70" name="TextBox 69"/>
          <p:cNvSpPr txBox="1"/>
          <p:nvPr/>
        </p:nvSpPr>
        <p:spPr>
          <a:xfrm>
            <a:off x="-71470" y="4714884"/>
            <a:ext cx="9326271" cy="1938992"/>
          </a:xfrm>
          <a:prstGeom prst="rect">
            <a:avLst/>
          </a:prstGeom>
          <a:noFill/>
        </p:spPr>
        <p:txBody>
          <a:bodyPr wrap="none" rtlCol="0">
            <a:spAutoFit/>
          </a:bodyPr>
          <a:lstStyle/>
          <a:p>
            <a:r>
              <a:rPr lang="en-GB" sz="2400" dirty="0" smtClean="0"/>
              <a:t>All religions are good. Only difference is concept each believer is </a:t>
            </a:r>
          </a:p>
          <a:p>
            <a:r>
              <a:rPr lang="en-GB" sz="2400" dirty="0" smtClean="0"/>
              <a:t>assuming about the existence of the human life today/</a:t>
            </a:r>
            <a:r>
              <a:rPr lang="en-GB" sz="2400" dirty="0" err="1" smtClean="0"/>
              <a:t>buddism</a:t>
            </a:r>
            <a:r>
              <a:rPr lang="en-GB" sz="2400" dirty="0" smtClean="0"/>
              <a:t> thinks </a:t>
            </a:r>
          </a:p>
          <a:p>
            <a:r>
              <a:rPr lang="en-GB" sz="2400" dirty="0" smtClean="0"/>
              <a:t>that rebirths/while most of the other religions think that life is created </a:t>
            </a:r>
          </a:p>
          <a:p>
            <a:r>
              <a:rPr lang="en-GB" sz="2400" dirty="0" smtClean="0"/>
              <a:t>by  God/all most all religions advocate the loving of another human being</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vertical)">
                                      <p:cBhvr>
                                        <p:cTn id="12" dur="10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plus(in)">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3)">
                                      <p:cBhvr>
                                        <p:cTn id="27" dur="2000"/>
                                        <p:tgtEl>
                                          <p:spTgt spid="4"/>
                                        </p:tgtEl>
                                      </p:cBhvr>
                                    </p:animEffect>
                                  </p:childTnLst>
                                </p:cTn>
                              </p:par>
                              <p:par>
                                <p:cTn id="28" presetID="21" presetClass="entr" presetSubtype="3"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3)">
                                      <p:cBhvr>
                                        <p:cTn id="30" dur="2000"/>
                                        <p:tgtEl>
                                          <p:spTgt spid="8"/>
                                        </p:tgtEl>
                                      </p:cBhvr>
                                    </p:animEffect>
                                  </p:childTnLst>
                                </p:cTn>
                              </p:par>
                              <p:par>
                                <p:cTn id="31" presetID="21"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3)">
                                      <p:cBhvr>
                                        <p:cTn id="33" dur="2000"/>
                                        <p:tgtEl>
                                          <p:spTgt spid="5"/>
                                        </p:tgtEl>
                                      </p:cBhvr>
                                    </p:animEffect>
                                  </p:childTnLst>
                                </p:cTn>
                              </p:par>
                              <p:par>
                                <p:cTn id="34" presetID="21" presetClass="entr" presetSubtype="3"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3)">
                                      <p:cBhvr>
                                        <p:cTn id="36" dur="2000"/>
                                        <p:tgtEl>
                                          <p:spTgt spid="13"/>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3)">
                                      <p:cBhvr>
                                        <p:cTn id="39" dur="2000"/>
                                        <p:tgtEl>
                                          <p:spTgt spid="16"/>
                                        </p:tgtEl>
                                      </p:cBhvr>
                                    </p:animEffect>
                                  </p:childTnLst>
                                </p:cTn>
                              </p:par>
                              <p:par>
                                <p:cTn id="40" presetID="21" presetClass="entr" presetSubtype="3"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wheel(3)">
                                      <p:cBhvr>
                                        <p:cTn id="42" dur="2000"/>
                                        <p:tgtEl>
                                          <p:spTgt spid="3074"/>
                                        </p:tgtEl>
                                      </p:cBhvr>
                                    </p:animEffect>
                                  </p:childTnLst>
                                </p:cTn>
                              </p:par>
                              <p:par>
                                <p:cTn id="43" presetID="21" presetClass="entr" presetSubtype="3"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3)">
                                      <p:cBhvr>
                                        <p:cTn id="45" dur="2000"/>
                                        <p:tgtEl>
                                          <p:spTgt spid="15"/>
                                        </p:tgtEl>
                                      </p:cBhvr>
                                    </p:animEffect>
                                  </p:childTnLst>
                                </p:cTn>
                              </p:par>
                              <p:par>
                                <p:cTn id="46" presetID="21" presetClass="entr" presetSubtype="3"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3)">
                                      <p:cBhvr>
                                        <p:cTn id="48" dur="2000"/>
                                        <p:tgtEl>
                                          <p:spTgt spid="17"/>
                                        </p:tgtEl>
                                      </p:cBhvr>
                                    </p:animEffect>
                                  </p:childTnLst>
                                </p:cTn>
                              </p:par>
                              <p:par>
                                <p:cTn id="49" presetID="21" presetClass="entr" presetSubtype="3" fill="hold" nodeType="withEffect">
                                  <p:stCondLst>
                                    <p:cond delay="0"/>
                                  </p:stCondLst>
                                  <p:childTnLst>
                                    <p:set>
                                      <p:cBhvr>
                                        <p:cTn id="50" dur="1" fill="hold">
                                          <p:stCondLst>
                                            <p:cond delay="0"/>
                                          </p:stCondLst>
                                        </p:cTn>
                                        <p:tgtEl>
                                          <p:spTgt spid="3076"/>
                                        </p:tgtEl>
                                        <p:attrNameLst>
                                          <p:attrName>style.visibility</p:attrName>
                                        </p:attrNameLst>
                                      </p:cBhvr>
                                      <p:to>
                                        <p:strVal val="visible"/>
                                      </p:to>
                                    </p:set>
                                    <p:animEffect transition="in" filter="wheel(3)">
                                      <p:cBhvr>
                                        <p:cTn id="51" dur="2000"/>
                                        <p:tgtEl>
                                          <p:spTgt spid="3076"/>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ntr" presetSubtype="16"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plus(in)">
                                      <p:cBhvr>
                                        <p:cTn id="56" dur="1000"/>
                                        <p:tgtEl>
                                          <p:spTgt spid="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heel(4)">
                                      <p:cBhvr>
                                        <p:cTn id="61" dur="2000"/>
                                        <p:tgtEl>
                                          <p:spTgt spid="10"/>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heel(4)">
                                      <p:cBhvr>
                                        <p:cTn id="64" dur="2000"/>
                                        <p:tgtEl>
                                          <p:spTgt spid="6"/>
                                        </p:tgtEl>
                                      </p:cBhvr>
                                    </p:animEffect>
                                  </p:childTnLst>
                                </p:cTn>
                              </p:par>
                              <p:par>
                                <p:cTn id="65" presetID="21" presetClass="entr" presetSubtype="4" fill="hold" nodeType="withEffect">
                                  <p:stCondLst>
                                    <p:cond delay="0"/>
                                  </p:stCondLst>
                                  <p:childTnLst>
                                    <p:set>
                                      <p:cBhvr>
                                        <p:cTn id="66" dur="1" fill="hold">
                                          <p:stCondLst>
                                            <p:cond delay="0"/>
                                          </p:stCondLst>
                                        </p:cTn>
                                        <p:tgtEl>
                                          <p:spTgt spid="3078"/>
                                        </p:tgtEl>
                                        <p:attrNameLst>
                                          <p:attrName>style.visibility</p:attrName>
                                        </p:attrNameLst>
                                      </p:cBhvr>
                                      <p:to>
                                        <p:strVal val="visible"/>
                                      </p:to>
                                    </p:set>
                                    <p:animEffect transition="in" filter="wheel(4)">
                                      <p:cBhvr>
                                        <p:cTn id="67" dur="2000"/>
                                        <p:tgtEl>
                                          <p:spTgt spid="3078"/>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heel(4)">
                                      <p:cBhvr>
                                        <p:cTn id="70" dur="2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blinds(horizontal)">
                                      <p:cBhvr>
                                        <p:cTn id="75" dur="500"/>
                                        <p:tgtEl>
                                          <p:spTgt spid="3">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1000"/>
                                        <p:tgtEl>
                                          <p:spTgt spid="1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1000"/>
                                        <p:tgtEl>
                                          <p:spTgt spid="2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1000"/>
                                        <p:tgtEl>
                                          <p:spTgt spid="20"/>
                                        </p:tgtEl>
                                      </p:cBhvr>
                                    </p:animEffect>
                                  </p:childTnLst>
                                </p:cTn>
                              </p:par>
                              <p:par>
                                <p:cTn id="87" presetID="22" presetClass="entr" presetSubtype="4"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1000"/>
                                        <p:tgtEl>
                                          <p:spTgt spid="53"/>
                                        </p:tgtEl>
                                      </p:cBhvr>
                                    </p:animEffect>
                                  </p:childTnLst>
                                </p:cTn>
                              </p:par>
                              <p:par>
                                <p:cTn id="90" presetID="22" presetClass="entr" presetSubtype="4" fill="hold" nodeType="with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wipe(down)">
                                      <p:cBhvr>
                                        <p:cTn id="92" dur="1000"/>
                                        <p:tgtEl>
                                          <p:spTgt spid="79"/>
                                        </p:tgtEl>
                                      </p:cBhvr>
                                    </p:animEffect>
                                  </p:childTnLst>
                                </p:cTn>
                              </p:par>
                              <p:par>
                                <p:cTn id="93" presetID="22" presetClass="entr" presetSubtype="4" fill="hold"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ipe(down)">
                                      <p:cBhvr>
                                        <p:cTn id="95" dur="1000"/>
                                        <p:tgtEl>
                                          <p:spTgt spid="8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10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3" presetClass="entr" presetSubtype="16" fill="hold" nodeType="click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plus(in)">
                                      <p:cBhvr>
                                        <p:cTn id="103" dur="2000"/>
                                        <p:tgtEl>
                                          <p:spTgt spid="83"/>
                                        </p:tgtEl>
                                      </p:cBhvr>
                                    </p:animEffect>
                                  </p:childTnLst>
                                </p:cTn>
                              </p:par>
                              <p:par>
                                <p:cTn id="104" presetID="13" presetClass="entr" presetSubtype="16"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plus(in)">
                                      <p:cBhvr>
                                        <p:cTn id="106" dur="2000"/>
                                        <p:tgtEl>
                                          <p:spTgt spid="80"/>
                                        </p:tgtEl>
                                      </p:cBhvr>
                                    </p:animEffect>
                                  </p:childTnLst>
                                </p:cTn>
                              </p:par>
                            </p:childTnLst>
                          </p:cTn>
                        </p:par>
                      </p:childTnLst>
                    </p:cTn>
                  </p:par>
                  <p:par>
                    <p:cTn id="107" fill="hold">
                      <p:stCondLst>
                        <p:cond delay="indefinite"/>
                      </p:stCondLst>
                      <p:childTnLst>
                        <p:par>
                          <p:cTn id="108" fill="hold">
                            <p:stCondLst>
                              <p:cond delay="0"/>
                            </p:stCondLst>
                            <p:childTnLst>
                              <p:par>
                                <p:cTn id="109" presetID="13" presetClass="entr" presetSubtype="32" fill="hold"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plus(out)">
                                      <p:cBhvr>
                                        <p:cTn id="111" dur="2000"/>
                                        <p:tgtEl>
                                          <p:spTgt spid="23"/>
                                        </p:tgtEl>
                                      </p:cBhvr>
                                    </p:animEffect>
                                  </p:childTnLst>
                                </p:cTn>
                              </p:par>
                              <p:par>
                                <p:cTn id="112" presetID="13" presetClass="entr" presetSubtype="32"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plus(out)">
                                      <p:cBhvr>
                                        <p:cTn id="114" dur="2000"/>
                                        <p:tgtEl>
                                          <p:spTgt spid="28"/>
                                        </p:tgtEl>
                                      </p:cBhvr>
                                    </p:animEffect>
                                  </p:childTnLst>
                                </p:cTn>
                              </p:par>
                              <p:par>
                                <p:cTn id="115" presetID="13" presetClass="entr" presetSubtype="32"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plus(out)">
                                      <p:cBhvr>
                                        <p:cTn id="117" dur="2000"/>
                                        <p:tgtEl>
                                          <p:spTgt spid="27"/>
                                        </p:tgtEl>
                                      </p:cBhvr>
                                    </p:animEffect>
                                  </p:childTnLst>
                                </p:cTn>
                              </p:par>
                              <p:par>
                                <p:cTn id="118" presetID="13" presetClass="entr" presetSubtype="32"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plus(out)">
                                      <p:cBhvr>
                                        <p:cTn id="120" dur="2000"/>
                                        <p:tgtEl>
                                          <p:spTgt spid="29"/>
                                        </p:tgtEl>
                                      </p:cBhvr>
                                    </p:animEffect>
                                  </p:childTnLst>
                                </p:cTn>
                              </p:par>
                              <p:par>
                                <p:cTn id="121" presetID="13" presetClass="entr" presetSubtype="32"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plus(out)">
                                      <p:cBhvr>
                                        <p:cTn id="123" dur="2000"/>
                                        <p:tgtEl>
                                          <p:spTgt spid="35"/>
                                        </p:tgtEl>
                                      </p:cBhvr>
                                    </p:animEffect>
                                  </p:childTnLst>
                                </p:cTn>
                              </p:par>
                              <p:par>
                                <p:cTn id="124" presetID="13" presetClass="entr" presetSubtype="32" fill="hold"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plus(out)">
                                      <p:cBhvr>
                                        <p:cTn id="126" dur="2000"/>
                                        <p:tgtEl>
                                          <p:spTgt spid="33"/>
                                        </p:tgtEl>
                                      </p:cBhvr>
                                    </p:animEffect>
                                  </p:childTnLst>
                                </p:cTn>
                              </p:par>
                              <p:par>
                                <p:cTn id="127" presetID="13" presetClass="entr" presetSubtype="32" fill="hold" nodeType="with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plus(out)">
                                      <p:cBhvr>
                                        <p:cTn id="129" dur="2000"/>
                                        <p:tgtEl>
                                          <p:spTgt spid="31"/>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4"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heel(4)">
                                      <p:cBhvr>
                                        <p:cTn id="134" dur="2000"/>
                                        <p:tgtEl>
                                          <p:spTgt spid="51"/>
                                        </p:tgtEl>
                                      </p:cBhvr>
                                    </p:animEffect>
                                  </p:childTnLst>
                                </p:cTn>
                              </p:par>
                              <p:par>
                                <p:cTn id="135" presetID="21" presetClass="entr" presetSubtype="4"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heel(4)">
                                      <p:cBhvr>
                                        <p:cTn id="137" dur="20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nodeType="clickEffect">
                                  <p:stCondLst>
                                    <p:cond delay="0"/>
                                  </p:stCondLst>
                                  <p:childTnLst>
                                    <p:set>
                                      <p:cBhvr>
                                        <p:cTn id="141" dur="1" fill="hold">
                                          <p:stCondLst>
                                            <p:cond delay="0"/>
                                          </p:stCondLst>
                                        </p:cTn>
                                        <p:tgtEl>
                                          <p:spTgt spid="76"/>
                                        </p:tgtEl>
                                        <p:attrNameLst>
                                          <p:attrName>style.visibility</p:attrName>
                                        </p:attrNameLst>
                                      </p:cBhvr>
                                      <p:to>
                                        <p:strVal val="visible"/>
                                      </p:to>
                                    </p:set>
                                    <p:animEffect transition="in" filter="dissolve">
                                      <p:cBhvr>
                                        <p:cTn id="142" dur="500"/>
                                        <p:tgtEl>
                                          <p:spTgt spid="7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blinds(horizontal)">
                                      <p:cBhvr>
                                        <p:cTn id="1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1" grpId="0"/>
      <p:bldP spid="16" grpId="0"/>
      <p:bldP spid="17" grpId="0"/>
      <p:bldP spid="20" grpId="0" animBg="1"/>
      <p:bldP spid="21" grpId="0" animBg="1"/>
      <p:bldP spid="22" grpId="0" animBg="1"/>
      <p:bldP spid="27" grpId="0" animBg="1"/>
      <p:bldP spid="28" grpId="0" animBg="1"/>
      <p:bldP spid="29" grpId="0" animBg="1"/>
      <p:bldP spid="49" grpId="0" animBg="1"/>
      <p:bldP spid="54" grpId="0"/>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METHODS</a:t>
            </a:r>
            <a:endParaRPr lang="en-GB" dirty="0"/>
          </a:p>
        </p:txBody>
      </p:sp>
      <p:sp>
        <p:nvSpPr>
          <p:cNvPr id="3" name="Content Placeholder 2"/>
          <p:cNvSpPr>
            <a:spLocks noGrp="1"/>
          </p:cNvSpPr>
          <p:nvPr>
            <p:ph idx="1"/>
          </p:nvPr>
        </p:nvSpPr>
        <p:spPr/>
        <p:txBody>
          <a:bodyPr/>
          <a:lstStyle/>
          <a:p>
            <a:r>
              <a:rPr lang="en-GB" dirty="0" smtClean="0"/>
              <a:t>BASIC</a:t>
            </a:r>
          </a:p>
          <a:p>
            <a:r>
              <a:rPr lang="en-GB" dirty="0" smtClean="0"/>
              <a:t>CONFUSED</a:t>
            </a:r>
          </a:p>
          <a:p>
            <a:r>
              <a:rPr lang="en-GB" dirty="0" smtClean="0"/>
              <a:t>WHICH METHOD ARE WE USED TO?</a:t>
            </a:r>
          </a:p>
          <a:p>
            <a:endParaRPr lang="en-GB" dirty="0" smtClean="0"/>
          </a:p>
          <a:p>
            <a:r>
              <a:rPr lang="en-GB" dirty="0" smtClean="0"/>
              <a:t>WHAT WE WILL SEE TODAY?</a:t>
            </a:r>
          </a:p>
          <a:p>
            <a:r>
              <a:rPr lang="en-GB" dirty="0" smtClean="0"/>
              <a:t>GLOBAL VILLEGE</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PURPOSE OF LIVING?</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ARE WE HAPPY?</a:t>
            </a:r>
          </a:p>
          <a:p>
            <a:r>
              <a:rPr lang="en-GB" dirty="0" smtClean="0"/>
              <a:t>YES?</a:t>
            </a:r>
          </a:p>
          <a:p>
            <a:r>
              <a:rPr lang="en-GB" dirty="0" smtClean="0"/>
              <a:t>PERSENALISATION: THE ETHICAL PHILOSOPY  THAT CENTRED ON THE PERSON AS HAVING INTRINSIC VALUE JUST BY BEING OR EXISTING. ACCORDINGLY ONLY PERSONWS ARE HAVING FREE WILL. ONLY PERSONS CAN PERFORM MORAL ACTS, WHICH ARE EITHER GOOD OR EVIL. PERSON HOOD IS RELATIONAL,SO PERSON NEED TO RELATE TO OTHER PERSONS. IT IS THE REASON WE FORM FRIENDSHIPS,ROMANCE,MARRIGES, FAMILIES AND SOCIETIES!</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WE HAPPY?</a:t>
            </a:r>
            <a:endParaRPr lang="en-GB" dirty="0"/>
          </a:p>
        </p:txBody>
      </p:sp>
      <p:sp>
        <p:nvSpPr>
          <p:cNvPr id="3" name="Content Placeholder 2"/>
          <p:cNvSpPr>
            <a:spLocks noGrp="1"/>
          </p:cNvSpPr>
          <p:nvPr>
            <p:ph idx="1"/>
          </p:nvPr>
        </p:nvSpPr>
        <p:spPr/>
        <p:txBody>
          <a:bodyPr/>
          <a:lstStyle/>
          <a:p>
            <a:r>
              <a:rPr lang="en-GB" dirty="0" smtClean="0"/>
              <a:t>STORY ABOUT 3 FRIENDS IN THE 45 TH FLOOR IN A HOTEL AT NEWYORK</a:t>
            </a:r>
          </a:p>
          <a:p>
            <a:r>
              <a:rPr lang="en-GB" dirty="0" smtClean="0"/>
              <a:t>STORY  ABOUT THE CREATION OF LIVING BEINGS</a:t>
            </a:r>
          </a:p>
          <a:p>
            <a:r>
              <a:rPr lang="en-GB" dirty="0" smtClean="0"/>
              <a:t>ARE WE GOING TOWARDS  HAPPINESS?</a:t>
            </a:r>
          </a:p>
          <a:p>
            <a:r>
              <a:rPr lang="en-GB" dirty="0" smtClean="0"/>
              <a:t>W2HAT ARE THE MAJOR PROBLEMS?</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HAPPINESS</a:t>
            </a:r>
            <a:endParaRPr lang="en-GB" dirty="0"/>
          </a:p>
        </p:txBody>
      </p:sp>
      <p:sp>
        <p:nvSpPr>
          <p:cNvPr id="3" name="Content Placeholder 2"/>
          <p:cNvSpPr>
            <a:spLocks noGrp="1"/>
          </p:cNvSpPr>
          <p:nvPr>
            <p:ph idx="1"/>
          </p:nvPr>
        </p:nvSpPr>
        <p:spPr/>
        <p:txBody>
          <a:bodyPr/>
          <a:lstStyle/>
          <a:p>
            <a:r>
              <a:rPr lang="en-GB" dirty="0" smtClean="0"/>
              <a:t>When I was 5 years old, my mother always told me that HAPPINESS was key to life. When I went to school they basked me what  I wanted to be when I grew up. I wrote down HAPPY. They told me I </a:t>
            </a:r>
            <a:r>
              <a:rPr lang="en-GB" dirty="0" err="1" smtClean="0"/>
              <a:t>didnot</a:t>
            </a:r>
            <a:r>
              <a:rPr lang="en-GB" dirty="0" smtClean="0"/>
              <a:t> understand the assignment, and I told them they </a:t>
            </a:r>
            <a:r>
              <a:rPr lang="en-GB" dirty="0" err="1" smtClean="0"/>
              <a:t>didnot</a:t>
            </a:r>
            <a:r>
              <a:rPr lang="en-GB" dirty="0" smtClean="0"/>
              <a:t> understand the LIFE.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18"/>
            <a:ext cx="8543956" cy="823914"/>
          </a:xfrm>
        </p:spPr>
        <p:style>
          <a:lnRef idx="2">
            <a:schemeClr val="accent2"/>
          </a:lnRef>
          <a:fillRef idx="1">
            <a:schemeClr val="lt1"/>
          </a:fillRef>
          <a:effectRef idx="0">
            <a:schemeClr val="accent2"/>
          </a:effectRef>
          <a:fontRef idx="minor">
            <a:schemeClr val="dk1"/>
          </a:fontRef>
        </p:style>
        <p:txBody>
          <a:bodyPr>
            <a:noAutofit/>
          </a:bodyPr>
          <a:lstStyle/>
          <a:p>
            <a:r>
              <a:rPr lang="en-GB" sz="3200" dirty="0" smtClean="0"/>
              <a:t>ALL RELEGIONS ADVOCATE TO LEAD THE LIFE WITH GOOD PURPOSES BUT IN SRILANKA?</a:t>
            </a:r>
            <a:endParaRPr lang="en-US" sz="3200" b="1" dirty="0"/>
          </a:p>
        </p:txBody>
      </p:sp>
      <p:pic>
        <p:nvPicPr>
          <p:cNvPr id="2050" name="Picture 2" descr="C:\Documents and Settings\sachintha.CLAIREDEV\Desktop\cheat.JPG"/>
          <p:cNvPicPr>
            <a:picLocks noChangeAspect="1" noChangeArrowheads="1"/>
          </p:cNvPicPr>
          <p:nvPr/>
        </p:nvPicPr>
        <p:blipFill>
          <a:blip r:embed="rId2" cstate="print"/>
          <a:srcRect/>
          <a:stretch>
            <a:fillRect/>
          </a:stretch>
        </p:blipFill>
        <p:spPr bwMode="auto">
          <a:xfrm>
            <a:off x="3124200" y="1965918"/>
            <a:ext cx="2514600" cy="1996482"/>
          </a:xfrm>
          <a:prstGeom prst="rect">
            <a:avLst/>
          </a:prstGeom>
          <a:noFill/>
        </p:spPr>
      </p:pic>
      <p:sp>
        <p:nvSpPr>
          <p:cNvPr id="6" name="Rectangle 5"/>
          <p:cNvSpPr/>
          <p:nvPr/>
        </p:nvSpPr>
        <p:spPr>
          <a:xfrm>
            <a:off x="3581400" y="1524000"/>
            <a:ext cx="2178565" cy="523220"/>
          </a:xfrm>
          <a:prstGeom prst="rect">
            <a:avLst/>
          </a:prstGeom>
        </p:spPr>
        <p:txBody>
          <a:bodyPr wrap="square">
            <a:spAutoFit/>
          </a:bodyPr>
          <a:lstStyle/>
          <a:p>
            <a:r>
              <a:rPr lang="en-US" sz="2800" b="1" dirty="0">
                <a:solidFill>
                  <a:schemeClr val="tx1">
                    <a:lumMod val="85000"/>
                    <a:lumOff val="15000"/>
                  </a:schemeClr>
                </a:solidFill>
              </a:rPr>
              <a:t>Cheating</a:t>
            </a:r>
          </a:p>
        </p:txBody>
      </p:sp>
      <p:sp>
        <p:nvSpPr>
          <p:cNvPr id="7" name="Rectangle 6"/>
          <p:cNvSpPr/>
          <p:nvPr/>
        </p:nvSpPr>
        <p:spPr>
          <a:xfrm>
            <a:off x="76200" y="3896380"/>
            <a:ext cx="3810000" cy="523220"/>
          </a:xfrm>
          <a:prstGeom prst="rect">
            <a:avLst/>
          </a:prstGeom>
        </p:spPr>
        <p:txBody>
          <a:bodyPr wrap="square">
            <a:spAutoFit/>
          </a:bodyPr>
          <a:lstStyle/>
          <a:p>
            <a:r>
              <a:rPr lang="en-US" sz="2800" b="1" dirty="0"/>
              <a:t>Unnecessary judging</a:t>
            </a:r>
          </a:p>
        </p:txBody>
      </p:sp>
      <p:pic>
        <p:nvPicPr>
          <p:cNvPr id="2051" name="Picture 3" descr="C:\Documents and Settings\sachintha.CLAIREDEV\Desktop\judging1.jpg"/>
          <p:cNvPicPr>
            <a:picLocks noChangeAspect="1" noChangeArrowheads="1"/>
          </p:cNvPicPr>
          <p:nvPr/>
        </p:nvPicPr>
        <p:blipFill>
          <a:blip r:embed="rId3" cstate="print"/>
          <a:srcRect/>
          <a:stretch>
            <a:fillRect/>
          </a:stretch>
        </p:blipFill>
        <p:spPr bwMode="auto">
          <a:xfrm>
            <a:off x="228600" y="4495800"/>
            <a:ext cx="3997324" cy="1998662"/>
          </a:xfrm>
          <a:prstGeom prst="rect">
            <a:avLst/>
          </a:prstGeom>
          <a:noFill/>
        </p:spPr>
      </p:pic>
      <p:sp>
        <p:nvSpPr>
          <p:cNvPr id="10" name="Rectangle 9"/>
          <p:cNvSpPr/>
          <p:nvPr/>
        </p:nvSpPr>
        <p:spPr>
          <a:xfrm flipH="1">
            <a:off x="4953000" y="3276600"/>
            <a:ext cx="4572000" cy="954107"/>
          </a:xfrm>
          <a:prstGeom prst="rect">
            <a:avLst/>
          </a:prstGeom>
        </p:spPr>
        <p:txBody>
          <a:bodyPr wrap="square">
            <a:spAutoFit/>
          </a:bodyPr>
          <a:lstStyle/>
          <a:p>
            <a:pPr algn="ctr"/>
            <a:r>
              <a:rPr lang="en-US" sz="2800" b="1" dirty="0"/>
              <a:t>Undue </a:t>
            </a:r>
            <a:r>
              <a:rPr lang="en-US" sz="2800" b="1" dirty="0" smtClean="0"/>
              <a:t>worship</a:t>
            </a:r>
          </a:p>
          <a:p>
            <a:pPr algn="ctr"/>
            <a:r>
              <a:rPr lang="en-US" sz="2800" b="1" dirty="0" smtClean="0"/>
              <a:t> </a:t>
            </a:r>
            <a:r>
              <a:rPr lang="en-US" sz="2800" b="1" dirty="0"/>
              <a:t>towards elders</a:t>
            </a:r>
          </a:p>
        </p:txBody>
      </p:sp>
      <p:pic>
        <p:nvPicPr>
          <p:cNvPr id="2052" name="Picture 4" descr="C:\Documents and Settings\sachintha.CLAIREDEV\Desktop\57.jpg"/>
          <p:cNvPicPr>
            <a:picLocks noChangeAspect="1" noChangeArrowheads="1"/>
          </p:cNvPicPr>
          <p:nvPr/>
        </p:nvPicPr>
        <p:blipFill>
          <a:blip r:embed="rId4" cstate="print"/>
          <a:srcRect/>
          <a:stretch>
            <a:fillRect/>
          </a:stretch>
        </p:blipFill>
        <p:spPr bwMode="auto">
          <a:xfrm>
            <a:off x="5638800" y="4320988"/>
            <a:ext cx="3200400" cy="2537012"/>
          </a:xfrm>
          <a:prstGeom prst="rect">
            <a:avLst/>
          </a:prstGeom>
          <a:noFill/>
        </p:spPr>
      </p:pic>
      <p:sp>
        <p:nvSpPr>
          <p:cNvPr id="9" name="Content Placeholder 2"/>
          <p:cNvSpPr>
            <a:spLocks noGrp="1"/>
          </p:cNvSpPr>
          <p:nvPr>
            <p:ph idx="1"/>
          </p:nvPr>
        </p:nvSpPr>
        <p:spPr>
          <a:xfrm>
            <a:off x="214282" y="885820"/>
            <a:ext cx="8229600" cy="1685924"/>
          </a:xfrm>
        </p:spPr>
        <p:txBody>
          <a:bodyPr>
            <a:normAutofit/>
          </a:bodyPr>
          <a:lstStyle/>
          <a:p>
            <a:r>
              <a:rPr lang="en-GB" sz="2000" dirty="0" smtClean="0"/>
              <a:t>AN ACTION OF A HUMAN MAY BE FOR DIFFERENT PURPOSES.</a:t>
            </a:r>
          </a:p>
          <a:p>
            <a:r>
              <a:rPr lang="en-GB" sz="2000" dirty="0" smtClean="0"/>
              <a:t>WHAT WE LEARN FROM HOME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2000" fill="hold"/>
                                        <p:tgtEl>
                                          <p:spTgt spid="2051"/>
                                        </p:tgtEl>
                                        <p:attrNameLst>
                                          <p:attrName>ppt_x</p:attrName>
                                        </p:attrNameLst>
                                      </p:cBhvr>
                                      <p:tavLst>
                                        <p:tav tm="0">
                                          <p:val>
                                            <p:strVal val="#ppt_x"/>
                                          </p:val>
                                        </p:tav>
                                        <p:tav tm="100000">
                                          <p:val>
                                            <p:strVal val="#ppt_x"/>
                                          </p:val>
                                        </p:tav>
                                      </p:tavLst>
                                    </p:anim>
                                    <p:anim calcmode="lin" valueType="num">
                                      <p:cBhvr additive="base">
                                        <p:cTn id="23" dur="2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2000" fill="hold"/>
                                        <p:tgtEl>
                                          <p:spTgt spid="2052"/>
                                        </p:tgtEl>
                                        <p:attrNameLst>
                                          <p:attrName>ppt_x</p:attrName>
                                        </p:attrNameLst>
                                      </p:cBhvr>
                                      <p:tavLst>
                                        <p:tav tm="0">
                                          <p:val>
                                            <p:strVal val="#ppt_x"/>
                                          </p:val>
                                        </p:tav>
                                        <p:tav tm="100000">
                                          <p:val>
                                            <p:strVal val="#ppt_x"/>
                                          </p:val>
                                        </p:tav>
                                      </p:tavLst>
                                    </p:anim>
                                    <p:anim calcmode="lin" valueType="num">
                                      <p:cBhvr additive="base">
                                        <p:cTn id="34" dur="20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WE PROACTIVE?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PERSON CAN BE INACTIVE OR REACTIVE  OR PROACTIVE</a:t>
            </a:r>
          </a:p>
          <a:p>
            <a:r>
              <a:rPr lang="en-GB" dirty="0" smtClean="0"/>
              <a:t>SRILANKANS?</a:t>
            </a:r>
          </a:p>
          <a:p>
            <a:r>
              <a:rPr lang="en-GB" dirty="0" smtClean="0"/>
              <a:t>SINGAPORE?</a:t>
            </a:r>
          </a:p>
          <a:p>
            <a:r>
              <a:rPr lang="en-GB" dirty="0" smtClean="0"/>
              <a:t>EUROPE?</a:t>
            </a:r>
          </a:p>
          <a:p>
            <a:r>
              <a:rPr lang="en-GB" dirty="0" smtClean="0"/>
              <a:t>SOUTH EAST ASIA?</a:t>
            </a:r>
          </a:p>
          <a:p>
            <a:r>
              <a:rPr lang="en-GB" dirty="0" smtClean="0"/>
              <a:t>LET US ANALYSE OUR COUNTRY</a:t>
            </a:r>
          </a:p>
          <a:p>
            <a:r>
              <a:rPr lang="en-GB" dirty="0" smtClean="0"/>
              <a:t>AFTER THE KING PARAKRAMA BAHU THE 6 TH, NO KING HAS RULED SRILANKA AS A WHOLE!(JUST BEFORE 1500A.D) </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14400"/>
            <a:ext cx="8229600" cy="1143000"/>
          </a:xfrm>
        </p:spPr>
        <p:txBody>
          <a:bodyPr>
            <a:normAutofit fontScale="90000"/>
          </a:bodyPr>
          <a:lstStyle/>
          <a:p>
            <a:r>
              <a:rPr lang="en-US" smtClean="0"/>
              <a:t>Sri Lanka is situated in a prominent place </a:t>
            </a:r>
          </a:p>
        </p:txBody>
      </p:sp>
      <p:sp>
        <p:nvSpPr>
          <p:cNvPr id="3" name="Content Placeholder 2"/>
          <p:cNvSpPr>
            <a:spLocks noGrp="1"/>
          </p:cNvSpPr>
          <p:nvPr>
            <p:ph idx="1"/>
          </p:nvPr>
        </p:nvSpPr>
        <p:spPr/>
        <p:txBody>
          <a:bodyPr>
            <a:normAutofit fontScale="77500" lnSpcReduction="20000"/>
          </a:bodyPr>
          <a:lstStyle/>
          <a:p>
            <a:pPr>
              <a:defRPr/>
            </a:pPr>
            <a:r>
              <a:rPr lang="en-US" dirty="0" smtClean="0"/>
              <a:t>1505 - Portuguese</a:t>
            </a:r>
          </a:p>
          <a:p>
            <a:pPr>
              <a:defRPr/>
            </a:pPr>
            <a:r>
              <a:rPr lang="en-US" dirty="0" smtClean="0"/>
              <a:t>1650 - Dutch</a:t>
            </a:r>
          </a:p>
          <a:p>
            <a:pPr>
              <a:defRPr/>
            </a:pPr>
            <a:r>
              <a:rPr lang="en-US" dirty="0" smtClean="0"/>
              <a:t>1815 -  British</a:t>
            </a:r>
          </a:p>
          <a:p>
            <a:pPr>
              <a:defRPr/>
            </a:pPr>
            <a:r>
              <a:rPr lang="en-US" dirty="0" smtClean="0"/>
              <a:t>1948 – We got independence</a:t>
            </a:r>
          </a:p>
          <a:p>
            <a:pPr>
              <a:defRPr/>
            </a:pPr>
            <a:r>
              <a:rPr lang="en-US" dirty="0" smtClean="0"/>
              <a:t>1950 -  Our GDP was better than Singapore &amp; India</a:t>
            </a:r>
          </a:p>
          <a:p>
            <a:pPr>
              <a:defRPr/>
            </a:pPr>
            <a:r>
              <a:rPr lang="en-US" dirty="0" smtClean="0"/>
              <a:t>1960 – Our GDP was comparable to Singapore and better than India (SL GDP US$1300, Singapore US$ 2310)</a:t>
            </a:r>
          </a:p>
          <a:p>
            <a:pPr>
              <a:defRPr/>
            </a:pPr>
            <a:r>
              <a:rPr lang="en-US" dirty="0" smtClean="0"/>
              <a:t>1977 – Our GDP was very much lower than Singapore &amp; Korea (Singapore US$ 9058, Sri Lanka US$ 1500)</a:t>
            </a:r>
          </a:p>
          <a:p>
            <a:pPr>
              <a:defRPr/>
            </a:pPr>
            <a:r>
              <a:rPr lang="en-US" dirty="0" smtClean="0"/>
              <a:t>We haven’t synchronic technological advancement into our country.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r>
              <a:rPr lang="en-US" smtClean="0"/>
              <a:t>Before 1960 Ship Transportation</a:t>
            </a:r>
          </a:p>
        </p:txBody>
      </p:sp>
      <p:pic>
        <p:nvPicPr>
          <p:cNvPr id="3074" name="Picture 2" descr="C:\Documents and Settings\sachintha.CLAIREDEV\Desktop\ship-cruise-ship_~dayala0084c.jpg"/>
          <p:cNvPicPr>
            <a:picLocks noChangeAspect="1" noChangeArrowheads="1"/>
          </p:cNvPicPr>
          <p:nvPr/>
        </p:nvPicPr>
        <p:blipFill>
          <a:blip r:embed="rId2" cstate="print"/>
          <a:srcRect/>
          <a:stretch>
            <a:fillRect/>
          </a:stretch>
        </p:blipFill>
        <p:spPr bwMode="auto">
          <a:xfrm>
            <a:off x="762000" y="1676400"/>
            <a:ext cx="2552700" cy="2714625"/>
          </a:xfrm>
          <a:prstGeom prst="rect">
            <a:avLst/>
          </a:prstGeom>
          <a:noFill/>
          <a:ln w="9525">
            <a:noFill/>
            <a:miter lim="800000"/>
            <a:headEnd/>
            <a:tailEnd/>
          </a:ln>
        </p:spPr>
      </p:pic>
      <p:sp>
        <p:nvSpPr>
          <p:cNvPr id="5" name="Striped Right Arrow 4"/>
          <p:cNvSpPr/>
          <p:nvPr/>
        </p:nvSpPr>
        <p:spPr>
          <a:xfrm rot="2638904">
            <a:off x="2936875" y="3182938"/>
            <a:ext cx="251460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a:spLocks noChangeArrowheads="1"/>
          </p:cNvSpPr>
          <p:nvPr/>
        </p:nvSpPr>
        <p:spPr bwMode="auto">
          <a:xfrm rot="2332486">
            <a:off x="3582988" y="2465388"/>
            <a:ext cx="1304925" cy="708025"/>
          </a:xfrm>
          <a:prstGeom prst="rect">
            <a:avLst/>
          </a:prstGeom>
          <a:noFill/>
          <a:ln w="9525">
            <a:noFill/>
            <a:miter lim="800000"/>
            <a:headEnd/>
            <a:tailEnd/>
          </a:ln>
        </p:spPr>
        <p:txBody>
          <a:bodyPr wrap="none">
            <a:spAutoFit/>
          </a:bodyPr>
          <a:lstStyle/>
          <a:p>
            <a:r>
              <a:rPr lang="en-US" sz="4000">
                <a:solidFill>
                  <a:srgbClr val="FF0000"/>
                </a:solidFill>
              </a:rPr>
              <a:t>After</a:t>
            </a:r>
          </a:p>
        </p:txBody>
      </p:sp>
      <p:sp>
        <p:nvSpPr>
          <p:cNvPr id="7" name="Title 1"/>
          <p:cNvSpPr txBox="1">
            <a:spLocks/>
          </p:cNvSpPr>
          <p:nvPr/>
        </p:nvSpPr>
        <p:spPr>
          <a:xfrm>
            <a:off x="685800" y="5867400"/>
            <a:ext cx="4953000" cy="762000"/>
          </a:xfrm>
          <a:prstGeom prst="rect">
            <a:avLst/>
          </a:prstGeom>
        </p:spPr>
        <p:txBody>
          <a:bodyPr lIns="0" rIns="0" bIns="0" anchor="b">
            <a:normAutofit lnSpcReduction="10000"/>
          </a:bodyPr>
          <a:lstStyle/>
          <a:p>
            <a:pPr>
              <a:defRPr/>
            </a:pPr>
            <a:r>
              <a:rPr lang="en-US" sz="5000" dirty="0">
                <a:solidFill>
                  <a:srgbClr val="002060"/>
                </a:solidFill>
              </a:rPr>
              <a:t>Paradigm change</a:t>
            </a:r>
          </a:p>
        </p:txBody>
      </p:sp>
      <p:pic>
        <p:nvPicPr>
          <p:cNvPr id="3075" name="Picture 3" descr="C:\Documents and Settings\sachintha.CLAIREDEV\Desktop\2785627814_96634b1459.jpg"/>
          <p:cNvPicPr>
            <a:picLocks noChangeAspect="1" noChangeArrowheads="1"/>
          </p:cNvPicPr>
          <p:nvPr/>
        </p:nvPicPr>
        <p:blipFill>
          <a:blip r:embed="rId3" cstate="print"/>
          <a:srcRect/>
          <a:stretch>
            <a:fillRect/>
          </a:stretch>
        </p:blipFill>
        <p:spPr bwMode="auto">
          <a:xfrm>
            <a:off x="5562600" y="3886200"/>
            <a:ext cx="2838450" cy="2128838"/>
          </a:xfrm>
          <a:prstGeom prst="rect">
            <a:avLst/>
          </a:prstGeom>
          <a:noFill/>
          <a:ln w="9525">
            <a:noFill/>
            <a:miter lim="800000"/>
            <a:headEnd/>
            <a:tailEnd/>
          </a:ln>
        </p:spPr>
      </p:pic>
      <p:sp>
        <p:nvSpPr>
          <p:cNvPr id="9" name="Rectangle 8"/>
          <p:cNvSpPr>
            <a:spLocks noChangeArrowheads="1"/>
          </p:cNvSpPr>
          <p:nvPr/>
        </p:nvSpPr>
        <p:spPr bwMode="auto">
          <a:xfrm>
            <a:off x="6172200" y="3276600"/>
            <a:ext cx="1577975" cy="461963"/>
          </a:xfrm>
          <a:prstGeom prst="rect">
            <a:avLst/>
          </a:prstGeom>
          <a:noFill/>
          <a:ln w="9525">
            <a:noFill/>
            <a:miter lim="800000"/>
            <a:headEnd/>
            <a:tailEnd/>
          </a:ln>
        </p:spPr>
        <p:txBody>
          <a:bodyPr wrap="none">
            <a:spAutoFit/>
          </a:bodyPr>
          <a:lstStyle/>
          <a:p>
            <a:r>
              <a:rPr lang="en-US" sz="2400" b="1">
                <a:solidFill>
                  <a:srgbClr val="0070C0"/>
                </a:solidFill>
              </a:rPr>
              <a:t>Aero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2000" fill="hold"/>
                                        <p:tgtEl>
                                          <p:spTgt spid="3075"/>
                                        </p:tgtEl>
                                        <p:attrNameLst>
                                          <p:attrName>ppt_x</p:attrName>
                                        </p:attrNameLst>
                                      </p:cBhvr>
                                      <p:tavLst>
                                        <p:tav tm="0">
                                          <p:val>
                                            <p:strVal val="1+#ppt_w/2"/>
                                          </p:val>
                                        </p:tav>
                                        <p:tav tm="100000">
                                          <p:val>
                                            <p:strVal val="#ppt_x"/>
                                          </p:val>
                                        </p:tav>
                                      </p:tavLst>
                                    </p:anim>
                                    <p:anim calcmode="lin" valueType="num">
                                      <p:cBhvr additive="base">
                                        <p:cTn id="23" dur="2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000" fill="hold"/>
                                        <p:tgtEl>
                                          <p:spTgt spid="7"/>
                                        </p:tgtEl>
                                        <p:attrNameLst>
                                          <p:attrName>ppt_x</p:attrName>
                                        </p:attrNameLst>
                                      </p:cBhvr>
                                      <p:tavLst>
                                        <p:tav tm="0">
                                          <p:val>
                                            <p:strVal val="#ppt_x"/>
                                          </p:val>
                                        </p:tav>
                                        <p:tav tm="100000">
                                          <p:val>
                                            <p:strVal val="#ppt_x"/>
                                          </p:val>
                                        </p:tav>
                                      </p:tavLst>
                                    </p:anim>
                                    <p:anim calcmode="lin" valueType="num">
                                      <p:cBhvr additive="base">
                                        <p:cTn id="3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THE PRESENT DAY TECHNOLOGY</a:t>
            </a:r>
            <a:endParaRPr lang="en-GB" dirty="0"/>
          </a:p>
        </p:txBody>
      </p:sp>
      <p:sp>
        <p:nvSpPr>
          <p:cNvPr id="3" name="Content Placeholder 2"/>
          <p:cNvSpPr>
            <a:spLocks noGrp="1"/>
          </p:cNvSpPr>
          <p:nvPr>
            <p:ph idx="1"/>
          </p:nvPr>
        </p:nvSpPr>
        <p:spPr/>
        <p:txBody>
          <a:bodyPr/>
          <a:lstStyle/>
          <a:p>
            <a:r>
              <a:rPr lang="en-GB" dirty="0" smtClean="0"/>
              <a:t>COMPUTERS  + COMMUNICATIONS</a:t>
            </a:r>
          </a:p>
          <a:p>
            <a:r>
              <a:rPr lang="en-GB" dirty="0" smtClean="0"/>
              <a:t>COMPUTERS  DOUBLE THE PROCESSING CAPACITY AND SHRINKED TO ½ THE SIZE IN EVERY 4 YEARS</a:t>
            </a:r>
          </a:p>
          <a:p>
            <a:r>
              <a:rPr lang="en-GB" dirty="0" smtClean="0"/>
              <a:t>COMMUNICATIONS – USE OF OPTICAL FIBRES</a:t>
            </a:r>
          </a:p>
          <a:p>
            <a:r>
              <a:rPr lang="en-GB" dirty="0" smtClean="0"/>
              <a:t>MULTIPLEXING TECHNEQUES</a:t>
            </a:r>
          </a:p>
          <a:p>
            <a:r>
              <a:rPr lang="en-GB" dirty="0" smtClean="0"/>
              <a:t>RADIO TECHNOLOGY- LONG TERM EVOLUTIONS</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SIZE OF THE FIBRE</a:t>
            </a:r>
          </a:p>
        </p:txBody>
      </p:sp>
      <p:sp>
        <p:nvSpPr>
          <p:cNvPr id="16387" name="Content Placeholder 2"/>
          <p:cNvSpPr>
            <a:spLocks noGrp="1"/>
          </p:cNvSpPr>
          <p:nvPr>
            <p:ph idx="1"/>
          </p:nvPr>
        </p:nvSpPr>
        <p:spPr>
          <a:xfrm>
            <a:off x="428625" y="1428750"/>
            <a:ext cx="8229600" cy="4525963"/>
          </a:xfrm>
        </p:spPr>
        <p:txBody>
          <a:bodyPr/>
          <a:lstStyle/>
          <a:p>
            <a:pPr eaLnBrk="1" hangingPunct="1"/>
            <a:r>
              <a:rPr lang="en-GB" smtClean="0"/>
              <a:t>Optical fibre is often compared with human hair. A well made optical fibre is much smaller than a human hair.</a:t>
            </a:r>
          </a:p>
          <a:p>
            <a:pPr eaLnBrk="1" hangingPunct="1"/>
            <a:endParaRPr lang="en-GB" smtClean="0"/>
          </a:p>
        </p:txBody>
      </p:sp>
      <p:pic>
        <p:nvPicPr>
          <p:cNvPr id="16388" name="Picture 3"/>
          <p:cNvPicPr>
            <a:picLocks noChangeAspect="1" noChangeArrowheads="1"/>
          </p:cNvPicPr>
          <p:nvPr/>
        </p:nvPicPr>
        <p:blipFill>
          <a:blip r:embed="rId2" cstate="print"/>
          <a:srcRect/>
          <a:stretch>
            <a:fillRect/>
          </a:stretch>
        </p:blipFill>
        <p:spPr bwMode="auto">
          <a:xfrm>
            <a:off x="2357438" y="3214688"/>
            <a:ext cx="4714875"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52400"/>
            <a:ext cx="8453438" cy="6553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951616"/>
          <p:cNvPicPr>
            <a:picLocks noChangeAspect="1" noChangeArrowheads="1" noCrop="1"/>
          </p:cNvPicPr>
          <p:nvPr/>
        </p:nvPicPr>
        <p:blipFill>
          <a:blip r:embed="rId2" cstate="print"/>
          <a:srcRect/>
          <a:stretch>
            <a:fillRect/>
          </a:stretch>
        </p:blipFill>
        <p:spPr bwMode="auto">
          <a:xfrm>
            <a:off x="900113" y="2563813"/>
            <a:ext cx="1295400" cy="1295400"/>
          </a:xfrm>
          <a:prstGeom prst="rect">
            <a:avLst/>
          </a:prstGeom>
          <a:noFill/>
          <a:ln w="9525">
            <a:noFill/>
            <a:miter lim="800000"/>
            <a:headEnd/>
            <a:tailEnd/>
          </a:ln>
        </p:spPr>
      </p:pic>
      <p:pic>
        <p:nvPicPr>
          <p:cNvPr id="5123" name="Picture 3" descr="email"/>
          <p:cNvPicPr>
            <a:picLocks noChangeAspect="1" noChangeArrowheads="1" noCrop="1"/>
          </p:cNvPicPr>
          <p:nvPr/>
        </p:nvPicPr>
        <p:blipFill>
          <a:blip r:embed="rId3" cstate="print"/>
          <a:srcRect/>
          <a:stretch>
            <a:fillRect/>
          </a:stretch>
        </p:blipFill>
        <p:spPr bwMode="auto">
          <a:xfrm>
            <a:off x="7666038" y="2058988"/>
            <a:ext cx="1370012" cy="1370012"/>
          </a:xfrm>
          <a:prstGeom prst="rect">
            <a:avLst/>
          </a:prstGeom>
          <a:noFill/>
          <a:ln w="9525">
            <a:noFill/>
            <a:miter lim="800000"/>
            <a:headEnd/>
            <a:tailEnd/>
          </a:ln>
        </p:spPr>
      </p:pic>
      <p:pic>
        <p:nvPicPr>
          <p:cNvPr id="5124" name="Picture 4" descr="free tv"/>
          <p:cNvPicPr>
            <a:picLocks noChangeAspect="1" noChangeArrowheads="1" noCrop="1"/>
          </p:cNvPicPr>
          <p:nvPr/>
        </p:nvPicPr>
        <p:blipFill>
          <a:blip r:embed="rId4" cstate="print"/>
          <a:srcRect/>
          <a:stretch>
            <a:fillRect/>
          </a:stretch>
        </p:blipFill>
        <p:spPr bwMode="auto">
          <a:xfrm>
            <a:off x="2051050" y="1436688"/>
            <a:ext cx="1439863" cy="1439862"/>
          </a:xfrm>
          <a:prstGeom prst="rect">
            <a:avLst/>
          </a:prstGeom>
          <a:noFill/>
          <a:ln w="9525">
            <a:noFill/>
            <a:miter lim="800000"/>
            <a:headEnd/>
            <a:tailEnd/>
          </a:ln>
        </p:spPr>
      </p:pic>
      <p:pic>
        <p:nvPicPr>
          <p:cNvPr id="5125" name="Picture 5" descr="4951211"/>
          <p:cNvPicPr>
            <a:picLocks noChangeAspect="1" noChangeArrowheads="1" noCrop="1"/>
          </p:cNvPicPr>
          <p:nvPr/>
        </p:nvPicPr>
        <p:blipFill>
          <a:blip r:embed="rId5" cstate="print"/>
          <a:srcRect/>
          <a:stretch>
            <a:fillRect/>
          </a:stretch>
        </p:blipFill>
        <p:spPr bwMode="auto">
          <a:xfrm>
            <a:off x="1908175" y="1797050"/>
            <a:ext cx="857250" cy="857250"/>
          </a:xfrm>
          <a:prstGeom prst="rect">
            <a:avLst/>
          </a:prstGeom>
          <a:noFill/>
          <a:ln w="9525">
            <a:noFill/>
            <a:miter lim="800000"/>
            <a:headEnd/>
            <a:tailEnd/>
          </a:ln>
        </p:spPr>
      </p:pic>
      <p:pic>
        <p:nvPicPr>
          <p:cNvPr id="5126" name="Picture 6" descr="MC910217021[2]"/>
          <p:cNvPicPr>
            <a:picLocks noChangeAspect="1" noChangeArrowheads="1"/>
          </p:cNvPicPr>
          <p:nvPr/>
        </p:nvPicPr>
        <p:blipFill>
          <a:blip r:embed="rId6" cstate="print"/>
          <a:srcRect/>
          <a:stretch>
            <a:fillRect/>
          </a:stretch>
        </p:blipFill>
        <p:spPr bwMode="auto">
          <a:xfrm>
            <a:off x="3563938" y="4510088"/>
            <a:ext cx="1784350" cy="1871662"/>
          </a:xfrm>
          <a:prstGeom prst="rect">
            <a:avLst/>
          </a:prstGeom>
          <a:noFill/>
          <a:ln w="9525">
            <a:noFill/>
            <a:miter lim="800000"/>
            <a:headEnd/>
            <a:tailEnd/>
          </a:ln>
        </p:spPr>
      </p:pic>
      <p:sp>
        <p:nvSpPr>
          <p:cNvPr id="3079" name="Rectangle 7"/>
          <p:cNvSpPr>
            <a:spLocks noGrp="1" noChangeArrowheads="1"/>
          </p:cNvSpPr>
          <p:nvPr>
            <p:ph type="ctrTitle"/>
          </p:nvPr>
        </p:nvSpPr>
        <p:spPr>
          <a:xfrm>
            <a:off x="323850" y="-26988"/>
            <a:ext cx="8569325" cy="749301"/>
          </a:xfrm>
          <a:noFill/>
        </p:spPr>
        <p:txBody>
          <a:bodyPr/>
          <a:lstStyle/>
          <a:p>
            <a:pPr eaLnBrk="1" hangingPunct="1"/>
            <a:r>
              <a:rPr lang="en-GB" sz="3200" smtClean="0">
                <a:solidFill>
                  <a:schemeClr val="tx1"/>
                </a:solidFill>
                <a:latin typeface="Times New Roman" pitchFamily="18" charset="0"/>
              </a:rPr>
              <a:t>A house has 3 different Communication Types</a:t>
            </a:r>
            <a:endParaRPr lang="en-US" sz="3200" smtClean="0">
              <a:solidFill>
                <a:schemeClr val="tx1"/>
              </a:solidFill>
              <a:latin typeface="Times New Roman" pitchFamily="18" charset="0"/>
            </a:endParaRPr>
          </a:p>
        </p:txBody>
      </p:sp>
      <p:sp>
        <p:nvSpPr>
          <p:cNvPr id="5128" name="Rectangle 8"/>
          <p:cNvSpPr>
            <a:spLocks noChangeArrowheads="1"/>
          </p:cNvSpPr>
          <p:nvPr/>
        </p:nvSpPr>
        <p:spPr bwMode="auto">
          <a:xfrm>
            <a:off x="1185863" y="449263"/>
            <a:ext cx="1152525" cy="749300"/>
          </a:xfrm>
          <a:prstGeom prst="rect">
            <a:avLst/>
          </a:prstGeom>
          <a:noFill/>
          <a:ln w="9525">
            <a:noFill/>
            <a:miter lim="800000"/>
            <a:headEnd/>
            <a:tailEnd/>
          </a:ln>
        </p:spPr>
        <p:txBody>
          <a:bodyPr anchor="ctr"/>
          <a:lstStyle/>
          <a:p>
            <a:pPr algn="ctr"/>
            <a:r>
              <a:rPr lang="en-GB" sz="2800" b="1">
                <a:solidFill>
                  <a:srgbClr val="CC3399"/>
                </a:solidFill>
                <a:latin typeface="Times New Roman" pitchFamily="18" charset="0"/>
              </a:rPr>
              <a:t>Voice</a:t>
            </a:r>
            <a:endParaRPr lang="en-US" sz="2800" b="1">
              <a:solidFill>
                <a:srgbClr val="CC3399"/>
              </a:solidFill>
              <a:latin typeface="Times New Roman" pitchFamily="18" charset="0"/>
            </a:endParaRPr>
          </a:p>
        </p:txBody>
      </p:sp>
      <p:sp>
        <p:nvSpPr>
          <p:cNvPr id="5129" name="Rectangle 9"/>
          <p:cNvSpPr>
            <a:spLocks noChangeArrowheads="1"/>
          </p:cNvSpPr>
          <p:nvPr/>
        </p:nvSpPr>
        <p:spPr bwMode="auto">
          <a:xfrm>
            <a:off x="4067175" y="404813"/>
            <a:ext cx="1152525" cy="749300"/>
          </a:xfrm>
          <a:prstGeom prst="rect">
            <a:avLst/>
          </a:prstGeom>
          <a:noFill/>
          <a:ln w="9525">
            <a:noFill/>
            <a:miter lim="800000"/>
            <a:headEnd/>
            <a:tailEnd/>
          </a:ln>
        </p:spPr>
        <p:txBody>
          <a:bodyPr anchor="ctr"/>
          <a:lstStyle/>
          <a:p>
            <a:pPr algn="ctr"/>
            <a:r>
              <a:rPr lang="en-GB" sz="2800" b="1">
                <a:solidFill>
                  <a:srgbClr val="0000FF"/>
                </a:solidFill>
                <a:latin typeface="Times New Roman" pitchFamily="18" charset="0"/>
              </a:rPr>
              <a:t>Video</a:t>
            </a:r>
            <a:endParaRPr lang="en-US" sz="2800" b="1">
              <a:solidFill>
                <a:srgbClr val="0000FF"/>
              </a:solidFill>
              <a:latin typeface="Times New Roman" pitchFamily="18" charset="0"/>
            </a:endParaRPr>
          </a:p>
        </p:txBody>
      </p:sp>
      <p:sp>
        <p:nvSpPr>
          <p:cNvPr id="5130" name="Rectangle 10"/>
          <p:cNvSpPr>
            <a:spLocks noChangeArrowheads="1"/>
          </p:cNvSpPr>
          <p:nvPr/>
        </p:nvSpPr>
        <p:spPr bwMode="auto">
          <a:xfrm>
            <a:off x="7019925" y="404813"/>
            <a:ext cx="1152525" cy="749300"/>
          </a:xfrm>
          <a:prstGeom prst="rect">
            <a:avLst/>
          </a:prstGeom>
          <a:noFill/>
          <a:ln w="9525">
            <a:noFill/>
            <a:miter lim="800000"/>
            <a:headEnd/>
            <a:tailEnd/>
          </a:ln>
        </p:spPr>
        <p:txBody>
          <a:bodyPr anchor="ctr"/>
          <a:lstStyle/>
          <a:p>
            <a:pPr algn="ctr"/>
            <a:r>
              <a:rPr lang="en-GB" sz="2800" b="1">
                <a:solidFill>
                  <a:srgbClr val="009900"/>
                </a:solidFill>
                <a:latin typeface="Times New Roman" pitchFamily="18" charset="0"/>
              </a:rPr>
              <a:t>Data</a:t>
            </a:r>
            <a:endParaRPr lang="en-US" sz="2800" b="1">
              <a:solidFill>
                <a:srgbClr val="009900"/>
              </a:solidFill>
              <a:latin typeface="Times New Roman" pitchFamily="18" charset="0"/>
            </a:endParaRPr>
          </a:p>
        </p:txBody>
      </p:sp>
      <p:pic>
        <p:nvPicPr>
          <p:cNvPr id="5131" name="Picture 11" descr="TelephoneRingingAnimated"/>
          <p:cNvPicPr>
            <a:picLocks noChangeAspect="1" noChangeArrowheads="1" noCrop="1"/>
          </p:cNvPicPr>
          <p:nvPr/>
        </p:nvPicPr>
        <p:blipFill>
          <a:blip r:embed="rId7" cstate="print"/>
          <a:srcRect/>
          <a:stretch>
            <a:fillRect/>
          </a:stretch>
        </p:blipFill>
        <p:spPr bwMode="auto">
          <a:xfrm>
            <a:off x="395288" y="1412875"/>
            <a:ext cx="1295400" cy="863600"/>
          </a:xfrm>
          <a:prstGeom prst="rect">
            <a:avLst/>
          </a:prstGeom>
          <a:noFill/>
          <a:ln w="9525">
            <a:noFill/>
            <a:miter lim="800000"/>
            <a:headEnd/>
            <a:tailEnd/>
          </a:ln>
        </p:spPr>
      </p:pic>
      <p:sp>
        <p:nvSpPr>
          <p:cNvPr id="5132" name="Text Box 12"/>
          <p:cNvSpPr txBox="1">
            <a:spLocks noChangeArrowheads="1"/>
          </p:cNvSpPr>
          <p:nvPr/>
        </p:nvSpPr>
        <p:spPr bwMode="auto">
          <a:xfrm>
            <a:off x="107950" y="2276475"/>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5133" name="Text Box 13"/>
          <p:cNvSpPr txBox="1">
            <a:spLocks noChangeArrowheads="1"/>
          </p:cNvSpPr>
          <p:nvPr/>
        </p:nvSpPr>
        <p:spPr bwMode="auto">
          <a:xfrm>
            <a:off x="2268538" y="2444750"/>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5134" name="Text Box 14"/>
          <p:cNvSpPr txBox="1">
            <a:spLocks noChangeArrowheads="1"/>
          </p:cNvSpPr>
          <p:nvPr/>
        </p:nvSpPr>
        <p:spPr bwMode="auto">
          <a:xfrm>
            <a:off x="1978025" y="2587625"/>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5135" name="Picture 15" descr="cable tv"/>
          <p:cNvPicPr>
            <a:picLocks noChangeAspect="1" noChangeArrowheads="1" noCrop="1"/>
          </p:cNvPicPr>
          <p:nvPr/>
        </p:nvPicPr>
        <p:blipFill>
          <a:blip r:embed="rId8" cstate="print"/>
          <a:srcRect/>
          <a:stretch>
            <a:fillRect/>
          </a:stretch>
        </p:blipFill>
        <p:spPr bwMode="auto">
          <a:xfrm>
            <a:off x="3851275" y="2133600"/>
            <a:ext cx="1223963" cy="1223963"/>
          </a:xfrm>
          <a:prstGeom prst="rect">
            <a:avLst/>
          </a:prstGeom>
          <a:noFill/>
          <a:ln w="9525">
            <a:noFill/>
            <a:miter lim="800000"/>
            <a:headEnd/>
            <a:tailEnd/>
          </a:ln>
        </p:spPr>
      </p:pic>
      <p:sp>
        <p:nvSpPr>
          <p:cNvPr id="5136" name="Text Box 16"/>
          <p:cNvSpPr txBox="1">
            <a:spLocks noChangeArrowheads="1"/>
          </p:cNvSpPr>
          <p:nvPr/>
        </p:nvSpPr>
        <p:spPr bwMode="auto">
          <a:xfrm>
            <a:off x="3922713" y="3357563"/>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5137" name="Picture 17" descr="satelite"/>
          <p:cNvPicPr>
            <a:picLocks noChangeAspect="1" noChangeArrowheads="1" noCrop="1"/>
          </p:cNvPicPr>
          <p:nvPr/>
        </p:nvPicPr>
        <p:blipFill>
          <a:blip r:embed="rId9" cstate="print"/>
          <a:srcRect/>
          <a:stretch>
            <a:fillRect/>
          </a:stretch>
        </p:blipFill>
        <p:spPr bwMode="auto">
          <a:xfrm>
            <a:off x="5075238" y="2155825"/>
            <a:ext cx="1257300" cy="1257300"/>
          </a:xfrm>
          <a:prstGeom prst="rect">
            <a:avLst/>
          </a:prstGeom>
          <a:noFill/>
          <a:ln w="9525">
            <a:noFill/>
            <a:miter lim="800000"/>
            <a:headEnd/>
            <a:tailEnd/>
          </a:ln>
        </p:spPr>
      </p:pic>
      <p:sp>
        <p:nvSpPr>
          <p:cNvPr id="5138" name="Text Box 18"/>
          <p:cNvSpPr txBox="1">
            <a:spLocks noChangeArrowheads="1"/>
          </p:cNvSpPr>
          <p:nvPr/>
        </p:nvSpPr>
        <p:spPr bwMode="auto">
          <a:xfrm>
            <a:off x="5364163" y="33797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5139" name="Picture 19" descr="internet"/>
          <p:cNvPicPr>
            <a:picLocks noChangeAspect="1" noChangeArrowheads="1" noCrop="1"/>
          </p:cNvPicPr>
          <p:nvPr/>
        </p:nvPicPr>
        <p:blipFill>
          <a:blip r:embed="rId10" cstate="print"/>
          <a:srcRect/>
          <a:stretch>
            <a:fillRect/>
          </a:stretch>
        </p:blipFill>
        <p:spPr bwMode="auto">
          <a:xfrm>
            <a:off x="5938838" y="1341438"/>
            <a:ext cx="1225550" cy="1225550"/>
          </a:xfrm>
          <a:prstGeom prst="rect">
            <a:avLst/>
          </a:prstGeom>
          <a:noFill/>
          <a:ln w="9525">
            <a:noFill/>
            <a:miter lim="800000"/>
            <a:headEnd/>
            <a:tailEnd/>
          </a:ln>
        </p:spPr>
      </p:pic>
      <p:sp>
        <p:nvSpPr>
          <p:cNvPr id="5140" name="Text Box 20"/>
          <p:cNvSpPr txBox="1">
            <a:spLocks noChangeArrowheads="1"/>
          </p:cNvSpPr>
          <p:nvPr/>
        </p:nvSpPr>
        <p:spPr bwMode="auto">
          <a:xfrm>
            <a:off x="6154738" y="2303463"/>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5141" name="Text Box 21"/>
          <p:cNvSpPr txBox="1">
            <a:spLocks noChangeArrowheads="1"/>
          </p:cNvSpPr>
          <p:nvPr/>
        </p:nvSpPr>
        <p:spPr bwMode="auto">
          <a:xfrm>
            <a:off x="7702550" y="3355975"/>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5142" name="Line 22"/>
          <p:cNvSpPr>
            <a:spLocks noChangeShapeType="1"/>
          </p:cNvSpPr>
          <p:nvPr/>
        </p:nvSpPr>
        <p:spPr bwMode="auto">
          <a:xfrm>
            <a:off x="3419475" y="4005263"/>
            <a:ext cx="720725" cy="431800"/>
          </a:xfrm>
          <a:prstGeom prst="line">
            <a:avLst/>
          </a:prstGeom>
          <a:noFill/>
          <a:ln w="12700">
            <a:solidFill>
              <a:srgbClr val="0000FF"/>
            </a:solidFill>
            <a:round/>
            <a:headEnd type="triangle" w="med" len="med"/>
            <a:tailEnd type="triangle" w="med" len="med"/>
          </a:ln>
        </p:spPr>
        <p:txBody>
          <a:bodyPr/>
          <a:lstStyle/>
          <a:p>
            <a:endParaRPr lang="en-GB"/>
          </a:p>
        </p:txBody>
      </p:sp>
      <p:sp>
        <p:nvSpPr>
          <p:cNvPr id="5143" name="Line 23"/>
          <p:cNvSpPr>
            <a:spLocks noChangeShapeType="1"/>
          </p:cNvSpPr>
          <p:nvPr/>
        </p:nvSpPr>
        <p:spPr bwMode="auto">
          <a:xfrm>
            <a:off x="2195513" y="5300663"/>
            <a:ext cx="1296987" cy="144462"/>
          </a:xfrm>
          <a:prstGeom prst="line">
            <a:avLst/>
          </a:prstGeom>
          <a:noFill/>
          <a:ln w="12700">
            <a:solidFill>
              <a:srgbClr val="CC3399"/>
            </a:solidFill>
            <a:round/>
            <a:headEnd type="triangle" w="med" len="med"/>
            <a:tailEnd type="triangle" w="med" len="med"/>
          </a:ln>
        </p:spPr>
        <p:txBody>
          <a:bodyPr/>
          <a:lstStyle/>
          <a:p>
            <a:endParaRPr lang="en-GB"/>
          </a:p>
        </p:txBody>
      </p:sp>
      <p:sp>
        <p:nvSpPr>
          <p:cNvPr id="5144" name="Line 24"/>
          <p:cNvSpPr>
            <a:spLocks noChangeShapeType="1"/>
          </p:cNvSpPr>
          <p:nvPr/>
        </p:nvSpPr>
        <p:spPr bwMode="auto">
          <a:xfrm flipH="1" flipV="1">
            <a:off x="4500563" y="3789363"/>
            <a:ext cx="71437"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5145" name="Line 25"/>
          <p:cNvSpPr>
            <a:spLocks noChangeShapeType="1"/>
          </p:cNvSpPr>
          <p:nvPr/>
        </p:nvSpPr>
        <p:spPr bwMode="auto">
          <a:xfrm flipV="1">
            <a:off x="5364163" y="43656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5146" name="Line 26"/>
          <p:cNvSpPr>
            <a:spLocks noChangeShapeType="1"/>
          </p:cNvSpPr>
          <p:nvPr/>
        </p:nvSpPr>
        <p:spPr bwMode="auto">
          <a:xfrm>
            <a:off x="5722938" y="5373688"/>
            <a:ext cx="936625" cy="0"/>
          </a:xfrm>
          <a:prstGeom prst="line">
            <a:avLst/>
          </a:prstGeom>
          <a:noFill/>
          <a:ln w="12700">
            <a:solidFill>
              <a:srgbClr val="009900"/>
            </a:solidFill>
            <a:round/>
            <a:headEnd type="triangle" w="med" len="med"/>
            <a:tailEnd type="triangle" w="med" len="med"/>
          </a:ln>
        </p:spPr>
        <p:txBody>
          <a:bodyPr/>
          <a:lstStyle/>
          <a:p>
            <a:endParaRPr lang="en-GB"/>
          </a:p>
        </p:txBody>
      </p:sp>
      <p:sp>
        <p:nvSpPr>
          <p:cNvPr id="5147" name="Line 27"/>
          <p:cNvSpPr>
            <a:spLocks noChangeShapeType="1"/>
          </p:cNvSpPr>
          <p:nvPr/>
        </p:nvSpPr>
        <p:spPr bwMode="auto">
          <a:xfrm>
            <a:off x="5867400" y="6021388"/>
            <a:ext cx="792163" cy="215900"/>
          </a:xfrm>
          <a:prstGeom prst="line">
            <a:avLst/>
          </a:prstGeom>
          <a:noFill/>
          <a:ln w="12700">
            <a:solidFill>
              <a:srgbClr val="009900"/>
            </a:solidFill>
            <a:round/>
            <a:headEnd type="triangle" w="med" len="med"/>
            <a:tailEnd type="triangle" w="med" len="med"/>
          </a:ln>
        </p:spPr>
        <p:txBody>
          <a:bodyPr/>
          <a:lstStyle/>
          <a:p>
            <a:endParaRPr lang="en-GB"/>
          </a:p>
        </p:txBody>
      </p:sp>
      <p:sp>
        <p:nvSpPr>
          <p:cNvPr id="3100" name="Line 28"/>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5149" name="Line 29"/>
          <p:cNvSpPr>
            <a:spLocks noChangeShapeType="1"/>
          </p:cNvSpPr>
          <p:nvPr/>
        </p:nvSpPr>
        <p:spPr bwMode="auto">
          <a:xfrm flipV="1">
            <a:off x="2268538" y="6021388"/>
            <a:ext cx="1079500" cy="215900"/>
          </a:xfrm>
          <a:prstGeom prst="line">
            <a:avLst/>
          </a:prstGeom>
          <a:noFill/>
          <a:ln w="12700">
            <a:solidFill>
              <a:srgbClr val="CC3399"/>
            </a:solidFill>
            <a:round/>
            <a:headEnd type="triangle" w="med" len="med"/>
            <a:tailEnd type="triangle" w="med" len="med"/>
          </a:ln>
        </p:spPr>
        <p:txBody>
          <a:bodyPr/>
          <a:lstStyle/>
          <a:p>
            <a:endParaRPr lang="en-GB"/>
          </a:p>
        </p:txBody>
      </p:sp>
      <p:pic>
        <p:nvPicPr>
          <p:cNvPr id="3102" name="Picture 30"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3103" name="Picture 31" descr="mobile base station"/>
          <p:cNvPicPr>
            <a:picLocks noChangeAspect="1" noChangeArrowheads="1"/>
          </p:cNvPicPr>
          <p:nvPr/>
        </p:nvPicPr>
        <p:blipFill>
          <a:blip r:embed="rId11"/>
          <a:srcRect/>
          <a:stretch>
            <a:fillRect/>
          </a:stretch>
        </p:blipFill>
        <p:spPr bwMode="auto">
          <a:xfrm>
            <a:off x="4567238" y="3424238"/>
            <a:ext cx="9525" cy="9525"/>
          </a:xfrm>
          <a:prstGeom prst="rect">
            <a:avLst/>
          </a:prstGeom>
          <a:noFill/>
          <a:ln w="9525">
            <a:noFill/>
            <a:miter lim="800000"/>
            <a:headEnd/>
            <a:tailEnd/>
          </a:ln>
        </p:spPr>
      </p:pic>
      <p:sp>
        <p:nvSpPr>
          <p:cNvPr id="5152" name="Text Box 32"/>
          <p:cNvSpPr txBox="1">
            <a:spLocks noChangeArrowheads="1"/>
          </p:cNvSpPr>
          <p:nvPr/>
        </p:nvSpPr>
        <p:spPr bwMode="auto">
          <a:xfrm>
            <a:off x="1042988" y="3668713"/>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5159" name="Line 39"/>
          <p:cNvSpPr>
            <a:spLocks noChangeShapeType="1"/>
          </p:cNvSpPr>
          <p:nvPr/>
        </p:nvSpPr>
        <p:spPr bwMode="auto">
          <a:xfrm>
            <a:off x="2411413" y="4437063"/>
            <a:ext cx="1296987" cy="360362"/>
          </a:xfrm>
          <a:prstGeom prst="line">
            <a:avLst/>
          </a:prstGeom>
          <a:noFill/>
          <a:ln w="12700">
            <a:solidFill>
              <a:srgbClr val="CC3399"/>
            </a:solidFill>
            <a:round/>
            <a:headEnd type="triangle" w="med" len="med"/>
            <a:tailEnd type="triangle" w="med" len="med"/>
          </a:ln>
        </p:spPr>
        <p:txBody>
          <a:bodyPr/>
          <a:lstStyle/>
          <a:p>
            <a:endParaRPr lang="en-GB"/>
          </a:p>
        </p:txBody>
      </p:sp>
      <p:pic>
        <p:nvPicPr>
          <p:cNvPr id="5160" name="Picture 40" descr="4950419"/>
          <p:cNvPicPr>
            <a:picLocks noChangeAspect="1" noChangeArrowheads="1" noCrop="1"/>
          </p:cNvPicPr>
          <p:nvPr/>
        </p:nvPicPr>
        <p:blipFill>
          <a:blip r:embed="rId12" cstate="print"/>
          <a:srcRect/>
          <a:stretch>
            <a:fillRect/>
          </a:stretch>
        </p:blipFill>
        <p:spPr bwMode="auto">
          <a:xfrm>
            <a:off x="6227763" y="1196975"/>
            <a:ext cx="1257300" cy="1257300"/>
          </a:xfrm>
          <a:prstGeom prst="rect">
            <a:avLst/>
          </a:prstGeom>
          <a:noFill/>
          <a:ln w="9525">
            <a:noFill/>
            <a:miter lim="800000"/>
            <a:headEnd/>
            <a:tailEnd/>
          </a:ln>
        </p:spPr>
      </p:pic>
      <p:sp>
        <p:nvSpPr>
          <p:cNvPr id="5161" name="Text Box 41"/>
          <p:cNvSpPr txBox="1">
            <a:spLocks noChangeArrowheads="1"/>
          </p:cNvSpPr>
          <p:nvPr/>
        </p:nvSpPr>
        <p:spPr bwMode="auto">
          <a:xfrm>
            <a:off x="6300788"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
        <p:nvSpPr>
          <p:cNvPr id="5162" name="Line 42"/>
          <p:cNvSpPr>
            <a:spLocks noChangeShapeType="1"/>
          </p:cNvSpPr>
          <p:nvPr/>
        </p:nvSpPr>
        <p:spPr bwMode="auto">
          <a:xfrm flipV="1">
            <a:off x="5146675" y="3860800"/>
            <a:ext cx="433388" cy="576263"/>
          </a:xfrm>
          <a:prstGeom prst="line">
            <a:avLst/>
          </a:prstGeom>
          <a:noFill/>
          <a:ln w="12700">
            <a:solidFill>
              <a:srgbClr val="0000FF"/>
            </a:solidFill>
            <a:round/>
            <a:headEnd type="triangle" w="med" len="med"/>
            <a:tailEnd type="triangle" w="med" len="med"/>
          </a:ln>
        </p:spPr>
        <p:txBody>
          <a:bodyPr/>
          <a:lstStyle/>
          <a:p>
            <a:endParaRPr lang="en-GB"/>
          </a:p>
        </p:txBody>
      </p:sp>
      <p:pic>
        <p:nvPicPr>
          <p:cNvPr id="5166" name="Picture 46" descr="hgfhgfhgfhgfhg"/>
          <p:cNvPicPr>
            <a:picLocks noChangeAspect="1" noChangeArrowheads="1" noCrop="1"/>
          </p:cNvPicPr>
          <p:nvPr/>
        </p:nvPicPr>
        <p:blipFill>
          <a:blip r:embed="rId13" cstate="print"/>
          <a:srcRect/>
          <a:stretch>
            <a:fillRect/>
          </a:stretch>
        </p:blipFill>
        <p:spPr bwMode="auto">
          <a:xfrm>
            <a:off x="4067175" y="5156200"/>
            <a:ext cx="936625" cy="93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to="" calcmode="lin" valueType="num">
                                      <p:cBhvr>
                                        <p:cTn id="7" dur="1" fill="hold"/>
                                        <p:tgtEl>
                                          <p:spTgt spid="51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20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blinds(horizontal)">
                                      <p:cBhvr>
                                        <p:cTn id="17" dur="500"/>
                                        <p:tgtEl>
                                          <p:spTgt spid="513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32"/>
                                        </p:tgtEl>
                                        <p:attrNameLst>
                                          <p:attrName>style.visibility</p:attrName>
                                        </p:attrNameLst>
                                      </p:cBhvr>
                                      <p:to>
                                        <p:strVal val="visible"/>
                                      </p:to>
                                    </p:set>
                                    <p:animEffect transition="in" filter="blinds(horizontal)">
                                      <p:cBhvr>
                                        <p:cTn id="20" dur="500"/>
                                        <p:tgtEl>
                                          <p:spTgt spid="51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Effect transition="in" filter="blinds(horizontal)">
                                      <p:cBhvr>
                                        <p:cTn id="25" dur="500"/>
                                        <p:tgtEl>
                                          <p:spTgt spid="5133"/>
                                        </p:tgtEl>
                                      </p:cBhvr>
                                    </p:animEffect>
                                  </p:childTnLst>
                                </p:cTn>
                              </p:par>
                              <p:par>
                                <p:cTn id="26" presetID="3" presetClass="entr" presetSubtype="10" fill="hold" nodeType="with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blinds(horizontal)">
                                      <p:cBhvr>
                                        <p:cTn id="28" dur="500"/>
                                        <p:tgtEl>
                                          <p:spTgt spid="51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blinds(horizontal)">
                                      <p:cBhvr>
                                        <p:cTn id="33" dur="500"/>
                                        <p:tgtEl>
                                          <p:spTgt spid="512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52"/>
                                        </p:tgtEl>
                                        <p:attrNameLst>
                                          <p:attrName>style.visibility</p:attrName>
                                        </p:attrNameLst>
                                      </p:cBhvr>
                                      <p:to>
                                        <p:strVal val="visible"/>
                                      </p:to>
                                    </p:set>
                                    <p:animEffect transition="in" filter="blinds(horizontal)">
                                      <p:cBhvr>
                                        <p:cTn id="36" dur="500"/>
                                        <p:tgtEl>
                                          <p:spTgt spid="5152"/>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8.33333E-7 -3.83904E-6 L -0.03941 0.28354 " pathEditMode="relative" rAng="0" ptsTypes="AA">
                                      <p:cBhvr>
                                        <p:cTn id="40" dur="2000" fill="hold"/>
                                        <p:tgtEl>
                                          <p:spTgt spid="5122"/>
                                        </p:tgtEl>
                                        <p:attrNameLst>
                                          <p:attrName>ppt_x</p:attrName>
                                          <p:attrName>ppt_y</p:attrName>
                                        </p:attrNameLst>
                                      </p:cBhvr>
                                      <p:rCtr x="-20" y="142"/>
                                    </p:animMotion>
                                  </p:childTnLst>
                                </p:cTn>
                              </p:par>
                              <p:par>
                                <p:cTn id="41" presetID="49" presetClass="path" presetSubtype="0" accel="50000" decel="50000" fill="hold" grpId="1" nodeType="withEffect">
                                  <p:stCondLst>
                                    <p:cond delay="0"/>
                                  </p:stCondLst>
                                  <p:childTnLst>
                                    <p:animMotion origin="layout" path="M -2.5E-6 -3.17299E-6 L -0.03524 -0.32169 " pathEditMode="relative" rAng="0" ptsTypes="AA">
                                      <p:cBhvr>
                                        <p:cTn id="42" dur="2000" fill="hold"/>
                                        <p:tgtEl>
                                          <p:spTgt spid="5152"/>
                                        </p:tgtEl>
                                        <p:attrNameLst>
                                          <p:attrName>ppt_x</p:attrName>
                                          <p:attrName>ppt_y</p:attrName>
                                        </p:attrNameLst>
                                      </p:cBhvr>
                                      <p:rCtr x="-18" y="-161"/>
                                    </p:animMotion>
                                  </p:childTnLst>
                                </p:cTn>
                              </p:par>
                              <p:par>
                                <p:cTn id="43" presetID="49" presetClass="path" presetSubtype="0" accel="50000" decel="50000" fill="hold" nodeType="withEffect">
                                  <p:stCondLst>
                                    <p:cond delay="0"/>
                                  </p:stCondLst>
                                  <p:childTnLst>
                                    <p:animMotion origin="layout" path="M -4.44444E-6 -4.35708E-6 L 0.05903 0.62951 " pathEditMode="relative" rAng="0" ptsTypes="AA">
                                      <p:cBhvr>
                                        <p:cTn id="44" dur="2000" fill="hold"/>
                                        <p:tgtEl>
                                          <p:spTgt spid="5131"/>
                                        </p:tgtEl>
                                        <p:attrNameLst>
                                          <p:attrName>ppt_x</p:attrName>
                                          <p:attrName>ppt_y</p:attrName>
                                        </p:attrNameLst>
                                      </p:cBhvr>
                                      <p:rCtr x="30" y="315"/>
                                    </p:animMotion>
                                  </p:childTnLst>
                                </p:cTn>
                              </p:par>
                              <p:par>
                                <p:cTn id="45" presetID="49" presetClass="path" presetSubtype="0" accel="50000" decel="50000" fill="hold" grpId="1" nodeType="withEffect">
                                  <p:stCondLst>
                                    <p:cond delay="0"/>
                                  </p:stCondLst>
                                  <p:childTnLst>
                                    <p:animMotion origin="layout" path="M 4.44444E-6 -1.71138E-6 L 0.07482 -0.18177 " pathEditMode="relative" rAng="0" ptsTypes="AA">
                                      <p:cBhvr>
                                        <p:cTn id="46" dur="2000" fill="hold"/>
                                        <p:tgtEl>
                                          <p:spTgt spid="5132"/>
                                        </p:tgtEl>
                                        <p:attrNameLst>
                                          <p:attrName>ppt_x</p:attrName>
                                          <p:attrName>ppt_y</p:attrName>
                                        </p:attrNameLst>
                                      </p:cBhvr>
                                      <p:rCtr x="37" y="-91"/>
                                    </p:animMotion>
                                  </p:childTnLst>
                                </p:cTn>
                              </p:par>
                              <p:par>
                                <p:cTn id="47" presetID="49" presetClass="path" presetSubtype="0" accel="50000" decel="50000" fill="hold" nodeType="withEffect">
                                  <p:stCondLst>
                                    <p:cond delay="0"/>
                                  </p:stCondLst>
                                  <p:childTnLst>
                                    <p:animMotion origin="layout" path="M 4.44444E-6 3.18224E-6 L -0.06268 0.30111 " pathEditMode="relative" rAng="0" ptsTypes="AA">
                                      <p:cBhvr>
                                        <p:cTn id="48" dur="2000" fill="hold"/>
                                        <p:tgtEl>
                                          <p:spTgt spid="5125"/>
                                        </p:tgtEl>
                                        <p:attrNameLst>
                                          <p:attrName>ppt_x</p:attrName>
                                          <p:attrName>ppt_y</p:attrName>
                                        </p:attrNameLst>
                                      </p:cBhvr>
                                      <p:rCtr x="-31" y="151"/>
                                    </p:animMotion>
                                  </p:childTnLst>
                                </p:cTn>
                              </p:par>
                              <p:par>
                                <p:cTn id="49" presetID="3" presetClass="entr" presetSubtype="10" fill="hold" grpId="0" nodeType="withEffect">
                                  <p:stCondLst>
                                    <p:cond delay="0"/>
                                  </p:stCondLst>
                                  <p:childTnLst>
                                    <p:set>
                                      <p:cBhvr>
                                        <p:cTn id="50" dur="1" fill="hold">
                                          <p:stCondLst>
                                            <p:cond delay="0"/>
                                          </p:stCondLst>
                                        </p:cTn>
                                        <p:tgtEl>
                                          <p:spTgt spid="5149"/>
                                        </p:tgtEl>
                                        <p:attrNameLst>
                                          <p:attrName>style.visibility</p:attrName>
                                        </p:attrNameLst>
                                      </p:cBhvr>
                                      <p:to>
                                        <p:strVal val="visible"/>
                                      </p:to>
                                    </p:set>
                                    <p:animEffect transition="in" filter="blinds(horizontal)">
                                      <p:cBhvr>
                                        <p:cTn id="51" dur="1000"/>
                                        <p:tgtEl>
                                          <p:spTgt spid="5149"/>
                                        </p:tgtEl>
                                      </p:cBhvr>
                                    </p:animEffect>
                                  </p:childTnLst>
                                </p:cTn>
                              </p:par>
                              <p:par>
                                <p:cTn id="52" presetID="64" presetClass="path" presetSubtype="0" accel="50000" decel="50000" fill="hold" grpId="1" nodeType="withEffect">
                                  <p:stCondLst>
                                    <p:cond delay="0"/>
                                  </p:stCondLst>
                                  <p:childTnLst>
                                    <p:animMotion origin="layout" path="M -2.5E-6 3.95005E-6 L -0.10243 -0.17484 " pathEditMode="relative" rAng="0" ptsTypes="AA">
                                      <p:cBhvr>
                                        <p:cTn id="53" dur="2000" fill="hold"/>
                                        <p:tgtEl>
                                          <p:spTgt spid="5133"/>
                                        </p:tgtEl>
                                        <p:attrNameLst>
                                          <p:attrName>ppt_x</p:attrName>
                                          <p:attrName>ppt_y</p:attrName>
                                        </p:attrNameLst>
                                      </p:cBhvr>
                                      <p:rCtr x="-51" y="-87"/>
                                    </p:animMotion>
                                  </p:childTnLst>
                                </p:cTn>
                              </p:par>
                              <p:par>
                                <p:cTn id="54" presetID="3" presetClass="entr" presetSubtype="10" fill="hold" grpId="0" nodeType="withEffect">
                                  <p:stCondLst>
                                    <p:cond delay="0"/>
                                  </p:stCondLst>
                                  <p:childTnLst>
                                    <p:set>
                                      <p:cBhvr>
                                        <p:cTn id="55" dur="1" fill="hold">
                                          <p:stCondLst>
                                            <p:cond delay="0"/>
                                          </p:stCondLst>
                                        </p:cTn>
                                        <p:tgtEl>
                                          <p:spTgt spid="5143"/>
                                        </p:tgtEl>
                                        <p:attrNameLst>
                                          <p:attrName>style.visibility</p:attrName>
                                        </p:attrNameLst>
                                      </p:cBhvr>
                                      <p:to>
                                        <p:strVal val="visible"/>
                                      </p:to>
                                    </p:set>
                                    <p:animEffect transition="in" filter="blinds(horizontal)">
                                      <p:cBhvr>
                                        <p:cTn id="56" dur="1000"/>
                                        <p:tgtEl>
                                          <p:spTgt spid="514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159"/>
                                        </p:tgtEl>
                                        <p:attrNameLst>
                                          <p:attrName>style.visibility</p:attrName>
                                        </p:attrNameLst>
                                      </p:cBhvr>
                                      <p:to>
                                        <p:strVal val="visible"/>
                                      </p:to>
                                    </p:set>
                                    <p:animEffect transition="in" filter="blinds(horizontal)">
                                      <p:cBhvr>
                                        <p:cTn id="59" dur="1000"/>
                                        <p:tgtEl>
                                          <p:spTgt spid="515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29"/>
                                        </p:tgtEl>
                                        <p:attrNameLst>
                                          <p:attrName>style.visibility</p:attrName>
                                        </p:attrNameLst>
                                      </p:cBhvr>
                                      <p:to>
                                        <p:strVal val="visible"/>
                                      </p:to>
                                    </p:set>
                                    <p:animEffect transition="in" filter="fade">
                                      <p:cBhvr>
                                        <p:cTn id="64" dur="2000"/>
                                        <p:tgtEl>
                                          <p:spTgt spid="512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134"/>
                                        </p:tgtEl>
                                        <p:attrNameLst>
                                          <p:attrName>style.visibility</p:attrName>
                                        </p:attrNameLst>
                                      </p:cBhvr>
                                      <p:to>
                                        <p:strVal val="visible"/>
                                      </p:to>
                                    </p:set>
                                    <p:animEffect transition="in" filter="blinds(horizontal)">
                                      <p:cBhvr>
                                        <p:cTn id="69" dur="500"/>
                                        <p:tgtEl>
                                          <p:spTgt spid="5134"/>
                                        </p:tgtEl>
                                      </p:cBhvr>
                                    </p:animEffect>
                                  </p:childTnLst>
                                </p:cTn>
                              </p:par>
                              <p:par>
                                <p:cTn id="70" presetID="3" presetClass="entr" presetSubtype="10" fill="hold" nodeType="withEffect">
                                  <p:stCondLst>
                                    <p:cond delay="0"/>
                                  </p:stCondLst>
                                  <p:childTnLst>
                                    <p:set>
                                      <p:cBhvr>
                                        <p:cTn id="71" dur="1" fill="hold">
                                          <p:stCondLst>
                                            <p:cond delay="0"/>
                                          </p:stCondLst>
                                        </p:cTn>
                                        <p:tgtEl>
                                          <p:spTgt spid="5124"/>
                                        </p:tgtEl>
                                        <p:attrNameLst>
                                          <p:attrName>style.visibility</p:attrName>
                                        </p:attrNameLst>
                                      </p:cBhvr>
                                      <p:to>
                                        <p:strVal val="visible"/>
                                      </p:to>
                                    </p:set>
                                    <p:animEffect transition="in" filter="blinds(horizontal)">
                                      <p:cBhvr>
                                        <p:cTn id="72" dur="500"/>
                                        <p:tgtEl>
                                          <p:spTgt spid="51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136"/>
                                        </p:tgtEl>
                                        <p:attrNameLst>
                                          <p:attrName>style.visibility</p:attrName>
                                        </p:attrNameLst>
                                      </p:cBhvr>
                                      <p:to>
                                        <p:strVal val="visible"/>
                                      </p:to>
                                    </p:set>
                                    <p:animEffect transition="in" filter="blinds(horizontal)">
                                      <p:cBhvr>
                                        <p:cTn id="77" dur="500"/>
                                        <p:tgtEl>
                                          <p:spTgt spid="5136"/>
                                        </p:tgtEl>
                                      </p:cBhvr>
                                    </p:animEffect>
                                  </p:childTnLst>
                                </p:cTn>
                              </p:par>
                              <p:par>
                                <p:cTn id="78" presetID="3" presetClass="entr" presetSubtype="10" fill="hold" nodeType="withEffect">
                                  <p:stCondLst>
                                    <p:cond delay="0"/>
                                  </p:stCondLst>
                                  <p:childTnLst>
                                    <p:set>
                                      <p:cBhvr>
                                        <p:cTn id="79" dur="1" fill="hold">
                                          <p:stCondLst>
                                            <p:cond delay="0"/>
                                          </p:stCondLst>
                                        </p:cTn>
                                        <p:tgtEl>
                                          <p:spTgt spid="5135"/>
                                        </p:tgtEl>
                                        <p:attrNameLst>
                                          <p:attrName>style.visibility</p:attrName>
                                        </p:attrNameLst>
                                      </p:cBhvr>
                                      <p:to>
                                        <p:strVal val="visible"/>
                                      </p:to>
                                    </p:set>
                                    <p:animEffect transition="in" filter="blinds(horizontal)">
                                      <p:cBhvr>
                                        <p:cTn id="80" dur="500"/>
                                        <p:tgtEl>
                                          <p:spTgt spid="513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138"/>
                                        </p:tgtEl>
                                        <p:attrNameLst>
                                          <p:attrName>style.visibility</p:attrName>
                                        </p:attrNameLst>
                                      </p:cBhvr>
                                      <p:to>
                                        <p:strVal val="visible"/>
                                      </p:to>
                                    </p:set>
                                    <p:animEffect transition="in" filter="blinds(horizontal)">
                                      <p:cBhvr>
                                        <p:cTn id="85" dur="500"/>
                                        <p:tgtEl>
                                          <p:spTgt spid="5138"/>
                                        </p:tgtEl>
                                      </p:cBhvr>
                                    </p:animEffect>
                                  </p:childTnLst>
                                </p:cTn>
                              </p:par>
                              <p:par>
                                <p:cTn id="86" presetID="3" presetClass="entr" presetSubtype="10" fill="hold" nodeType="withEffect">
                                  <p:stCondLst>
                                    <p:cond delay="0"/>
                                  </p:stCondLst>
                                  <p:childTnLst>
                                    <p:set>
                                      <p:cBhvr>
                                        <p:cTn id="87" dur="1" fill="hold">
                                          <p:stCondLst>
                                            <p:cond delay="0"/>
                                          </p:stCondLst>
                                        </p:cTn>
                                        <p:tgtEl>
                                          <p:spTgt spid="5137"/>
                                        </p:tgtEl>
                                        <p:attrNameLst>
                                          <p:attrName>style.visibility</p:attrName>
                                        </p:attrNameLst>
                                      </p:cBhvr>
                                      <p:to>
                                        <p:strVal val="visible"/>
                                      </p:to>
                                    </p:set>
                                    <p:animEffect transition="in" filter="blinds(horizontal)">
                                      <p:cBhvr>
                                        <p:cTn id="88" dur="500"/>
                                        <p:tgtEl>
                                          <p:spTgt spid="513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5160"/>
                                        </p:tgtEl>
                                        <p:attrNameLst>
                                          <p:attrName>style.visibility</p:attrName>
                                        </p:attrNameLst>
                                      </p:cBhvr>
                                      <p:to>
                                        <p:strVal val="visible"/>
                                      </p:to>
                                    </p:set>
                                    <p:animEffect transition="in" filter="blinds(horizontal)">
                                      <p:cBhvr>
                                        <p:cTn id="93" dur="500"/>
                                        <p:tgtEl>
                                          <p:spTgt spid="516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161"/>
                                        </p:tgtEl>
                                        <p:attrNameLst>
                                          <p:attrName>style.visibility</p:attrName>
                                        </p:attrNameLst>
                                      </p:cBhvr>
                                      <p:to>
                                        <p:strVal val="visible"/>
                                      </p:to>
                                    </p:set>
                                    <p:animEffect transition="in" filter="blinds(horizontal)">
                                      <p:cBhvr>
                                        <p:cTn id="96" dur="500"/>
                                        <p:tgtEl>
                                          <p:spTgt spid="5161"/>
                                        </p:tgtEl>
                                      </p:cBhvr>
                                    </p:animEffect>
                                  </p:childTnLst>
                                </p:cTn>
                              </p:par>
                            </p:childTnLst>
                          </p:cTn>
                        </p:par>
                      </p:childTnLst>
                    </p:cTn>
                  </p:par>
                  <p:par>
                    <p:cTn id="97" fill="hold">
                      <p:stCondLst>
                        <p:cond delay="indefinite"/>
                      </p:stCondLst>
                      <p:childTnLst>
                        <p:par>
                          <p:cTn id="98" fill="hold">
                            <p:stCondLst>
                              <p:cond delay="0"/>
                            </p:stCondLst>
                            <p:childTnLst>
                              <p:par>
                                <p:cTn id="99" presetID="49" presetClass="path" presetSubtype="0" accel="50000" decel="50000" fill="hold" nodeType="clickEffect">
                                  <p:stCondLst>
                                    <p:cond delay="0"/>
                                  </p:stCondLst>
                                  <p:childTnLst>
                                    <p:animMotion origin="layout" path="M -1.38889E-6 -1.05458E-6 L 0.00799 0.21693 " pathEditMode="relative" rAng="0" ptsTypes="AA">
                                      <p:cBhvr>
                                        <p:cTn id="100" dur="2000" fill="hold"/>
                                        <p:tgtEl>
                                          <p:spTgt spid="5124"/>
                                        </p:tgtEl>
                                        <p:attrNameLst>
                                          <p:attrName>ppt_x</p:attrName>
                                          <p:attrName>ppt_y</p:attrName>
                                        </p:attrNameLst>
                                      </p:cBhvr>
                                      <p:rCtr x="4" y="108"/>
                                    </p:animMotion>
                                  </p:childTnLst>
                                </p:cTn>
                              </p:par>
                              <p:par>
                                <p:cTn id="101" presetID="49" presetClass="path" presetSubtype="0" accel="50000" decel="50000" fill="hold" nodeType="withEffect">
                                  <p:stCondLst>
                                    <p:cond delay="0"/>
                                  </p:stCondLst>
                                  <p:childTnLst>
                                    <p:animMotion origin="layout" path="M -4.72222E-6 -2.92322E-6 L 0.15191 0.2093 " pathEditMode="relative" rAng="0" ptsTypes="AA">
                                      <p:cBhvr>
                                        <p:cTn id="102" dur="2000" fill="hold"/>
                                        <p:tgtEl>
                                          <p:spTgt spid="5137"/>
                                        </p:tgtEl>
                                        <p:attrNameLst>
                                          <p:attrName>ppt_x</p:attrName>
                                          <p:attrName>ppt_y</p:attrName>
                                        </p:attrNameLst>
                                      </p:cBhvr>
                                      <p:rCtr x="76" y="105"/>
                                    </p:animMotion>
                                  </p:childTnLst>
                                </p:cTn>
                              </p:par>
                              <p:par>
                                <p:cTn id="103" presetID="64" presetClass="path" presetSubtype="0" accel="50000" decel="50000" fill="hold" grpId="1" nodeType="withEffect">
                                  <p:stCondLst>
                                    <p:cond delay="0"/>
                                  </p:stCondLst>
                                  <p:childTnLst>
                                    <p:animMotion origin="layout" path="M 0 -1.11008E-7 L 0.18906 -0.2271 " pathEditMode="relative" rAng="0" ptsTypes="AA">
                                      <p:cBhvr>
                                        <p:cTn id="104" dur="2000" fill="hold"/>
                                        <p:tgtEl>
                                          <p:spTgt spid="5134"/>
                                        </p:tgtEl>
                                        <p:attrNameLst>
                                          <p:attrName>ppt_x</p:attrName>
                                          <p:attrName>ppt_y</p:attrName>
                                        </p:attrNameLst>
                                      </p:cBhvr>
                                      <p:rCtr x="94" y="-114"/>
                                    </p:animMotion>
                                  </p:childTnLst>
                                </p:cTn>
                              </p:par>
                              <p:par>
                                <p:cTn id="105" presetID="64" presetClass="path" presetSubtype="0" accel="50000" decel="50000" fill="hold" grpId="1" nodeType="withEffect">
                                  <p:stCondLst>
                                    <p:cond delay="0"/>
                                  </p:stCondLst>
                                  <p:childTnLst>
                                    <p:animMotion origin="layout" path="M -8.33333E-7 -4.77336E-6 L 0.01979 -0.30781 " pathEditMode="relative" rAng="0" ptsTypes="AA">
                                      <p:cBhvr>
                                        <p:cTn id="106" dur="2000" fill="hold"/>
                                        <p:tgtEl>
                                          <p:spTgt spid="5136"/>
                                        </p:tgtEl>
                                        <p:attrNameLst>
                                          <p:attrName>ppt_x</p:attrName>
                                          <p:attrName>ppt_y</p:attrName>
                                        </p:attrNameLst>
                                      </p:cBhvr>
                                      <p:rCtr x="10" y="-154"/>
                                    </p:animMotion>
                                  </p:childTnLst>
                                </p:cTn>
                              </p:par>
                              <p:par>
                                <p:cTn id="107" presetID="64" presetClass="path" presetSubtype="0" accel="50000" decel="50000" fill="hold" grpId="1" nodeType="withEffect">
                                  <p:stCondLst>
                                    <p:cond delay="0"/>
                                  </p:stCondLst>
                                  <p:childTnLst>
                                    <p:animMotion origin="layout" path="M 2.22222E-6 -4.49584E-6 L -0.14948 -0.27266 " pathEditMode="relative" rAng="0" ptsTypes="AA">
                                      <p:cBhvr>
                                        <p:cTn id="108" dur="2000" fill="hold"/>
                                        <p:tgtEl>
                                          <p:spTgt spid="5138"/>
                                        </p:tgtEl>
                                        <p:attrNameLst>
                                          <p:attrName>ppt_x</p:attrName>
                                          <p:attrName>ppt_y</p:attrName>
                                        </p:attrNameLst>
                                      </p:cBhvr>
                                      <p:rCtr x="-75" y="-136"/>
                                    </p:animMotion>
                                  </p:childTnLst>
                                </p:cTn>
                              </p:par>
                              <p:par>
                                <p:cTn id="109" presetID="64" presetClass="path" presetSubtype="0" accel="50000" decel="50000" fill="hold" nodeType="withEffect">
                                  <p:stCondLst>
                                    <p:cond delay="0"/>
                                  </p:stCondLst>
                                  <p:childTnLst>
                                    <p:animMotion origin="layout" path="M 2.77778E-7 -1.23959E-6 L -0.01163 0.04718 " pathEditMode="relative" rAng="0" ptsTypes="AA">
                                      <p:cBhvr>
                                        <p:cTn id="110" dur="2000" fill="hold"/>
                                        <p:tgtEl>
                                          <p:spTgt spid="5135"/>
                                        </p:tgtEl>
                                        <p:attrNameLst>
                                          <p:attrName>ppt_x</p:attrName>
                                          <p:attrName>ppt_y</p:attrName>
                                        </p:attrNameLst>
                                      </p:cBhvr>
                                      <p:rCtr x="-6" y="24"/>
                                    </p:animMotion>
                                  </p:childTnLst>
                                </p:cTn>
                              </p:par>
                              <p:par>
                                <p:cTn id="111" presetID="49" presetClass="path" presetSubtype="0" accel="50000" decel="50000" fill="hold" nodeType="withEffect">
                                  <p:stCondLst>
                                    <p:cond delay="0"/>
                                  </p:stCondLst>
                                  <p:childTnLst>
                                    <p:animMotion origin="layout" path="M 1.11111E-6 -2.49769E-6 L -0.10799 0.22664 " pathEditMode="relative" rAng="0" ptsTypes="AA">
                                      <p:cBhvr>
                                        <p:cTn id="112" dur="2000" fill="hold"/>
                                        <p:tgtEl>
                                          <p:spTgt spid="5160"/>
                                        </p:tgtEl>
                                        <p:attrNameLst>
                                          <p:attrName>ppt_x</p:attrName>
                                          <p:attrName>ppt_y</p:attrName>
                                        </p:attrNameLst>
                                      </p:cBhvr>
                                      <p:rCtr x="-54" y="113"/>
                                    </p:animMotion>
                                  </p:childTnLst>
                                </p:cTn>
                              </p:par>
                              <p:par>
                                <p:cTn id="113" presetID="49" presetClass="path" presetSubtype="0" accel="50000" decel="50000" fill="hold" grpId="1" nodeType="withEffect">
                                  <p:stCondLst>
                                    <p:cond delay="0"/>
                                  </p:stCondLst>
                                  <p:childTnLst>
                                    <p:animMotion origin="layout" path="M 4.16667E-6 -7.21554E-7 L -0.25209 -0.08048 " pathEditMode="relative" rAng="0" ptsTypes="AA">
                                      <p:cBhvr>
                                        <p:cTn id="114" dur="2000" fill="hold"/>
                                        <p:tgtEl>
                                          <p:spTgt spid="5161"/>
                                        </p:tgtEl>
                                        <p:attrNameLst>
                                          <p:attrName>ppt_x</p:attrName>
                                          <p:attrName>ppt_y</p:attrName>
                                        </p:attrNameLst>
                                      </p:cBhvr>
                                      <p:rCtr x="-126" y="-40"/>
                                    </p:animMotion>
                                  </p:childTnLst>
                                </p:cTn>
                              </p:par>
                              <p:par>
                                <p:cTn id="115" presetID="3" presetClass="entr" presetSubtype="10" fill="hold" grpId="0" nodeType="withEffect">
                                  <p:stCondLst>
                                    <p:cond delay="0"/>
                                  </p:stCondLst>
                                  <p:childTnLst>
                                    <p:set>
                                      <p:cBhvr>
                                        <p:cTn id="116" dur="1" fill="hold">
                                          <p:stCondLst>
                                            <p:cond delay="0"/>
                                          </p:stCondLst>
                                        </p:cTn>
                                        <p:tgtEl>
                                          <p:spTgt spid="5142"/>
                                        </p:tgtEl>
                                        <p:attrNameLst>
                                          <p:attrName>style.visibility</p:attrName>
                                        </p:attrNameLst>
                                      </p:cBhvr>
                                      <p:to>
                                        <p:strVal val="visible"/>
                                      </p:to>
                                    </p:set>
                                    <p:animEffect transition="in" filter="blinds(horizontal)">
                                      <p:cBhvr>
                                        <p:cTn id="117" dur="1000"/>
                                        <p:tgtEl>
                                          <p:spTgt spid="5142"/>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162"/>
                                        </p:tgtEl>
                                        <p:attrNameLst>
                                          <p:attrName>style.visibility</p:attrName>
                                        </p:attrNameLst>
                                      </p:cBhvr>
                                      <p:to>
                                        <p:strVal val="visible"/>
                                      </p:to>
                                    </p:set>
                                    <p:animEffect transition="in" filter="blinds(horizontal)">
                                      <p:cBhvr>
                                        <p:cTn id="120" dur="1000"/>
                                        <p:tgtEl>
                                          <p:spTgt spid="516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144"/>
                                        </p:tgtEl>
                                        <p:attrNameLst>
                                          <p:attrName>style.visibility</p:attrName>
                                        </p:attrNameLst>
                                      </p:cBhvr>
                                      <p:to>
                                        <p:strVal val="visible"/>
                                      </p:to>
                                    </p:set>
                                    <p:animEffect transition="in" filter="blinds(horizontal)">
                                      <p:cBhvr>
                                        <p:cTn id="123" dur="1000"/>
                                        <p:tgtEl>
                                          <p:spTgt spid="514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145"/>
                                        </p:tgtEl>
                                        <p:attrNameLst>
                                          <p:attrName>style.visibility</p:attrName>
                                        </p:attrNameLst>
                                      </p:cBhvr>
                                      <p:to>
                                        <p:strVal val="visible"/>
                                      </p:to>
                                    </p:set>
                                    <p:animEffect transition="in" filter="blinds(horizontal)">
                                      <p:cBhvr>
                                        <p:cTn id="126" dur="1000"/>
                                        <p:tgtEl>
                                          <p:spTgt spid="51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130"/>
                                        </p:tgtEl>
                                        <p:attrNameLst>
                                          <p:attrName>style.visibility</p:attrName>
                                        </p:attrNameLst>
                                      </p:cBhvr>
                                      <p:to>
                                        <p:strVal val="visible"/>
                                      </p:to>
                                    </p:set>
                                    <p:animEffect transition="in" filter="fade">
                                      <p:cBhvr>
                                        <p:cTn id="131" dur="2000"/>
                                        <p:tgtEl>
                                          <p:spTgt spid="513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139"/>
                                        </p:tgtEl>
                                        <p:attrNameLst>
                                          <p:attrName>style.visibility</p:attrName>
                                        </p:attrNameLst>
                                      </p:cBhvr>
                                      <p:to>
                                        <p:strVal val="visible"/>
                                      </p:to>
                                    </p:set>
                                    <p:animEffect transition="in" filter="blinds(horizontal)">
                                      <p:cBhvr>
                                        <p:cTn id="136" dur="500"/>
                                        <p:tgtEl>
                                          <p:spTgt spid="513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140"/>
                                        </p:tgtEl>
                                        <p:attrNameLst>
                                          <p:attrName>style.visibility</p:attrName>
                                        </p:attrNameLst>
                                      </p:cBhvr>
                                      <p:to>
                                        <p:strVal val="visible"/>
                                      </p:to>
                                    </p:set>
                                    <p:animEffect transition="in" filter="blinds(horizontal)">
                                      <p:cBhvr>
                                        <p:cTn id="139" dur="500"/>
                                        <p:tgtEl>
                                          <p:spTgt spid="514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5141"/>
                                        </p:tgtEl>
                                        <p:attrNameLst>
                                          <p:attrName>style.visibility</p:attrName>
                                        </p:attrNameLst>
                                      </p:cBhvr>
                                      <p:to>
                                        <p:strVal val="visible"/>
                                      </p:to>
                                    </p:set>
                                    <p:animEffect transition="in" filter="blinds(horizontal)">
                                      <p:cBhvr>
                                        <p:cTn id="144" dur="500"/>
                                        <p:tgtEl>
                                          <p:spTgt spid="5141"/>
                                        </p:tgtEl>
                                      </p:cBhvr>
                                    </p:animEffect>
                                  </p:childTnLst>
                                </p:cTn>
                              </p:par>
                              <p:par>
                                <p:cTn id="145" presetID="3" presetClass="entr" presetSubtype="10" fill="hold" nodeType="withEffect">
                                  <p:stCondLst>
                                    <p:cond delay="0"/>
                                  </p:stCondLst>
                                  <p:childTnLst>
                                    <p:set>
                                      <p:cBhvr>
                                        <p:cTn id="146" dur="1" fill="hold">
                                          <p:stCondLst>
                                            <p:cond delay="0"/>
                                          </p:stCondLst>
                                        </p:cTn>
                                        <p:tgtEl>
                                          <p:spTgt spid="5123"/>
                                        </p:tgtEl>
                                        <p:attrNameLst>
                                          <p:attrName>style.visibility</p:attrName>
                                        </p:attrNameLst>
                                      </p:cBhvr>
                                      <p:to>
                                        <p:strVal val="visible"/>
                                      </p:to>
                                    </p:set>
                                    <p:animEffect transition="in" filter="blinds(horizontal)">
                                      <p:cBhvr>
                                        <p:cTn id="147" dur="500"/>
                                        <p:tgtEl>
                                          <p:spTgt spid="5123"/>
                                        </p:tgtEl>
                                      </p:cBhvr>
                                    </p:animEffect>
                                  </p:childTnLst>
                                </p:cTn>
                              </p:par>
                            </p:childTnLst>
                          </p:cTn>
                        </p:par>
                      </p:childTnLst>
                    </p:cTn>
                  </p:par>
                  <p:par>
                    <p:cTn id="148" fill="hold">
                      <p:stCondLst>
                        <p:cond delay="indefinite"/>
                      </p:stCondLst>
                      <p:childTnLst>
                        <p:par>
                          <p:cTn id="149" fill="hold">
                            <p:stCondLst>
                              <p:cond delay="0"/>
                            </p:stCondLst>
                            <p:childTnLst>
                              <p:par>
                                <p:cTn id="150" presetID="56" presetClass="path" presetSubtype="0" accel="50000" decel="50000" fill="hold" nodeType="clickEffect">
                                  <p:stCondLst>
                                    <p:cond delay="0"/>
                                  </p:stCondLst>
                                  <p:childTnLst>
                                    <p:animMotion origin="layout" path="M -3.05556E-6 -1.01758E-7 L 0.13785 0.48751 " pathEditMode="relative" rAng="0" ptsTypes="AA">
                                      <p:cBhvr>
                                        <p:cTn id="151" dur="2000" fill="hold"/>
                                        <p:tgtEl>
                                          <p:spTgt spid="5139"/>
                                        </p:tgtEl>
                                        <p:attrNameLst>
                                          <p:attrName>ppt_x</p:attrName>
                                          <p:attrName>ppt_y</p:attrName>
                                        </p:attrNameLst>
                                      </p:cBhvr>
                                      <p:rCtr x="69" y="244"/>
                                    </p:animMotion>
                                  </p:childTnLst>
                                </p:cTn>
                              </p:par>
                              <p:par>
                                <p:cTn id="152" presetID="64" presetClass="path" presetSubtype="0" accel="50000" decel="50000" fill="hold" grpId="1" nodeType="withEffect">
                                  <p:stCondLst>
                                    <p:cond delay="0"/>
                                  </p:stCondLst>
                                  <p:childTnLst>
                                    <p:animMotion origin="layout" path="M 3.61111E-6 -3.25624E-6 L 0.05121 -0.1857 " pathEditMode="relative" rAng="0" ptsTypes="AA">
                                      <p:cBhvr>
                                        <p:cTn id="153" dur="2000" fill="hold"/>
                                        <p:tgtEl>
                                          <p:spTgt spid="5140"/>
                                        </p:tgtEl>
                                        <p:attrNameLst>
                                          <p:attrName>ppt_x</p:attrName>
                                          <p:attrName>ppt_y</p:attrName>
                                        </p:attrNameLst>
                                      </p:cBhvr>
                                      <p:rCtr x="26" y="-93"/>
                                    </p:animMotion>
                                  </p:childTnLst>
                                </p:cTn>
                              </p:par>
                              <p:par>
                                <p:cTn id="154" presetID="64" presetClass="path" presetSubtype="0" accel="50000" decel="50000" fill="hold" grpId="1" nodeType="withEffect">
                                  <p:stCondLst>
                                    <p:cond delay="0"/>
                                  </p:stCondLst>
                                  <p:childTnLst>
                                    <p:animMotion origin="layout" path="M 2.22222E-6 -3.50601E-6 L -0.07674 -0.30758 " pathEditMode="relative" rAng="0" ptsTypes="AA">
                                      <p:cBhvr>
                                        <p:cTn id="155" dur="2000" fill="hold"/>
                                        <p:tgtEl>
                                          <p:spTgt spid="5141"/>
                                        </p:tgtEl>
                                        <p:attrNameLst>
                                          <p:attrName>ppt_x</p:attrName>
                                          <p:attrName>ppt_y</p:attrName>
                                        </p:attrNameLst>
                                      </p:cBhvr>
                                      <p:rCtr x="-38" y="-154"/>
                                    </p:animMotion>
                                  </p:childTnLst>
                                </p:cTn>
                              </p:par>
                              <p:par>
                                <p:cTn id="156" presetID="42" presetClass="path" presetSubtype="0" accel="50000" decel="50000" fill="hold" nodeType="withEffect">
                                  <p:stCondLst>
                                    <p:cond delay="0"/>
                                  </p:stCondLst>
                                  <p:childTnLst>
                                    <p:animMotion origin="layout" path="M -4.44444E-6 2.77521E-8 L -0.07465 0.50902 " pathEditMode="relative" rAng="0" ptsTypes="AA">
                                      <p:cBhvr>
                                        <p:cTn id="157" dur="2000" fill="hold"/>
                                        <p:tgtEl>
                                          <p:spTgt spid="5123"/>
                                        </p:tgtEl>
                                        <p:attrNameLst>
                                          <p:attrName>ppt_x</p:attrName>
                                          <p:attrName>ppt_y</p:attrName>
                                        </p:attrNameLst>
                                      </p:cBhvr>
                                      <p:rCtr x="-37" y="254"/>
                                    </p:animMotion>
                                  </p:childTnLst>
                                </p:cTn>
                              </p:par>
                              <p:par>
                                <p:cTn id="158" presetID="3" presetClass="entr" presetSubtype="10" fill="hold" grpId="0" nodeType="withEffect">
                                  <p:stCondLst>
                                    <p:cond delay="0"/>
                                  </p:stCondLst>
                                  <p:childTnLst>
                                    <p:set>
                                      <p:cBhvr>
                                        <p:cTn id="159" dur="1" fill="hold">
                                          <p:stCondLst>
                                            <p:cond delay="0"/>
                                          </p:stCondLst>
                                        </p:cTn>
                                        <p:tgtEl>
                                          <p:spTgt spid="5146"/>
                                        </p:tgtEl>
                                        <p:attrNameLst>
                                          <p:attrName>style.visibility</p:attrName>
                                        </p:attrNameLst>
                                      </p:cBhvr>
                                      <p:to>
                                        <p:strVal val="visible"/>
                                      </p:to>
                                    </p:set>
                                    <p:animEffect transition="in" filter="blinds(horizontal)">
                                      <p:cBhvr>
                                        <p:cTn id="160" dur="500"/>
                                        <p:tgtEl>
                                          <p:spTgt spid="5146"/>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5147"/>
                                        </p:tgtEl>
                                        <p:attrNameLst>
                                          <p:attrName>style.visibility</p:attrName>
                                        </p:attrNameLst>
                                      </p:cBhvr>
                                      <p:to>
                                        <p:strVal val="visible"/>
                                      </p:to>
                                    </p:set>
                                    <p:animEffect transition="in" filter="blinds(horizontal)">
                                      <p:cBhvr>
                                        <p:cTn id="163" dur="500"/>
                                        <p:tgtEl>
                                          <p:spTgt spid="5147"/>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ntr" presetSubtype="0" fill="hold" nodeType="clickEffect">
                                  <p:stCondLst>
                                    <p:cond delay="0"/>
                                  </p:stCondLst>
                                  <p:childTnLst>
                                    <p:set>
                                      <p:cBhvr>
                                        <p:cTn id="167" dur="1" fill="hold">
                                          <p:stCondLst>
                                            <p:cond delay="0"/>
                                          </p:stCondLst>
                                        </p:cTn>
                                        <p:tgtEl>
                                          <p:spTgt spid="5166"/>
                                        </p:tgtEl>
                                        <p:attrNameLst>
                                          <p:attrName>style.visibility</p:attrName>
                                        </p:attrNameLst>
                                      </p:cBhvr>
                                      <p:to>
                                        <p:strVal val="visible"/>
                                      </p:to>
                                    </p:set>
                                    <p:anim calcmode="lin" valueType="num">
                                      <p:cBhvr>
                                        <p:cTn id="168" dur="1000" fill="hold"/>
                                        <p:tgtEl>
                                          <p:spTgt spid="5166"/>
                                        </p:tgtEl>
                                        <p:attrNameLst>
                                          <p:attrName>ppt_w</p:attrName>
                                        </p:attrNameLst>
                                      </p:cBhvr>
                                      <p:tavLst>
                                        <p:tav tm="0">
                                          <p:val>
                                            <p:strVal val="#ppt_w*0.70"/>
                                          </p:val>
                                        </p:tav>
                                        <p:tav tm="100000">
                                          <p:val>
                                            <p:strVal val="#ppt_w"/>
                                          </p:val>
                                        </p:tav>
                                      </p:tavLst>
                                    </p:anim>
                                    <p:anim calcmode="lin" valueType="num">
                                      <p:cBhvr>
                                        <p:cTn id="169" dur="1000" fill="hold"/>
                                        <p:tgtEl>
                                          <p:spTgt spid="5166"/>
                                        </p:tgtEl>
                                        <p:attrNameLst>
                                          <p:attrName>ppt_h</p:attrName>
                                        </p:attrNameLst>
                                      </p:cBhvr>
                                      <p:tavLst>
                                        <p:tav tm="0">
                                          <p:val>
                                            <p:strVal val="#ppt_h"/>
                                          </p:val>
                                        </p:tav>
                                        <p:tav tm="100000">
                                          <p:val>
                                            <p:strVal val="#ppt_h"/>
                                          </p:val>
                                        </p:tav>
                                      </p:tavLst>
                                    </p:anim>
                                    <p:animEffect transition="in" filter="fade">
                                      <p:cBhvr>
                                        <p:cTn id="170" dur="10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P spid="5132" grpId="0"/>
      <p:bldP spid="5132" grpId="1"/>
      <p:bldP spid="5133" grpId="0"/>
      <p:bldP spid="5133" grpId="1"/>
      <p:bldP spid="5134" grpId="0"/>
      <p:bldP spid="5134" grpId="1"/>
      <p:bldP spid="5136" grpId="0"/>
      <p:bldP spid="5136" grpId="1"/>
      <p:bldP spid="5138" grpId="0"/>
      <p:bldP spid="5138" grpId="1"/>
      <p:bldP spid="5140" grpId="0"/>
      <p:bldP spid="5140" grpId="1"/>
      <p:bldP spid="5141" grpId="0"/>
      <p:bldP spid="5141" grpId="1"/>
      <p:bldP spid="5142" grpId="0" animBg="1"/>
      <p:bldP spid="5143" grpId="0" animBg="1"/>
      <p:bldP spid="5144" grpId="0" animBg="1"/>
      <p:bldP spid="5145" grpId="0" animBg="1"/>
      <p:bldP spid="5146" grpId="0" animBg="1"/>
      <p:bldP spid="5147" grpId="0" animBg="1"/>
      <p:bldP spid="5149" grpId="0" animBg="1"/>
      <p:bldP spid="5152" grpId="0"/>
      <p:bldP spid="5152" grpId="1"/>
      <p:bldP spid="5159" grpId="0" animBg="1"/>
      <p:bldP spid="5161" grpId="0"/>
      <p:bldP spid="5161" grpId="1"/>
      <p:bldP spid="51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117475" y="1143000"/>
            <a:ext cx="8610600" cy="5638800"/>
          </a:xfrm>
          <a:prstGeom prst="rect">
            <a:avLst/>
          </a:prstGeom>
          <a:noFill/>
          <a:ln w="9525" algn="ctr">
            <a:noFill/>
            <a:miter lim="800000"/>
            <a:headEnd/>
            <a:tailEnd/>
          </a:ln>
          <a:effectLst>
            <a:prstShdw prst="shdw17" dist="17961" dir="2700000">
              <a:schemeClr val="bg1"/>
            </a:prstShdw>
          </a:effectLst>
        </p:spPr>
      </p:pic>
      <p:sp>
        <p:nvSpPr>
          <p:cNvPr id="23555" name="Rectangle 5"/>
          <p:cNvSpPr>
            <a:spLocks noChangeArrowheads="1"/>
          </p:cNvSpPr>
          <p:nvPr/>
        </p:nvSpPr>
        <p:spPr bwMode="auto">
          <a:xfrm>
            <a:off x="8042275" y="6019800"/>
            <a:ext cx="685800" cy="609600"/>
          </a:xfrm>
          <a:prstGeom prst="rect">
            <a:avLst/>
          </a:prstGeom>
          <a:solidFill>
            <a:schemeClr val="bg1"/>
          </a:solidFill>
          <a:ln w="9525" algn="ctr">
            <a:noFill/>
            <a:round/>
            <a:headEnd/>
            <a:tailEnd/>
          </a:ln>
        </p:spPr>
        <p:txBody>
          <a:bodyPr wrap="none" anchor="ctr"/>
          <a:lstStyle/>
          <a:p>
            <a:pPr algn="ctr"/>
            <a:endParaRPr lang="en-US"/>
          </a:p>
        </p:txBody>
      </p:sp>
      <p:sp>
        <p:nvSpPr>
          <p:cNvPr id="5" name="Title 1"/>
          <p:cNvSpPr txBox="1">
            <a:spLocks/>
          </p:cNvSpPr>
          <p:nvPr/>
        </p:nvSpPr>
        <p:spPr bwMode="auto">
          <a:xfrm>
            <a:off x="228600" y="41275"/>
            <a:ext cx="8229600" cy="1143000"/>
          </a:xfrm>
          <a:prstGeom prst="rect">
            <a:avLst/>
          </a:prstGeom>
          <a:noFill/>
          <a:ln w="9525">
            <a:noFill/>
            <a:miter lim="800000"/>
            <a:headEnd/>
            <a:tailEnd/>
          </a:ln>
          <a:effectLst/>
        </p:spPr>
        <p:txBody>
          <a:bodyPr anchor="ctr"/>
          <a:lstStyle/>
          <a:p>
            <a:pPr>
              <a:defRPr/>
            </a:pPr>
            <a:r>
              <a:rPr lang="en-US" sz="3200" kern="0" dirty="0">
                <a:solidFill>
                  <a:schemeClr val="tx2"/>
                </a:solidFill>
                <a:latin typeface="+mj-lt"/>
                <a:ea typeface="+mj-ea"/>
                <a:cs typeface="+mj-cs"/>
              </a:rPr>
              <a:t>SEA-ME-WE 4 Cable System Configuration Diagram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116"/>
          <p:cNvSpPr>
            <a:spLocks noChangeShapeType="1"/>
          </p:cNvSpPr>
          <p:nvPr/>
        </p:nvSpPr>
        <p:spPr bwMode="auto">
          <a:xfrm>
            <a:off x="2843213" y="1052513"/>
            <a:ext cx="6227762" cy="0"/>
          </a:xfrm>
          <a:prstGeom prst="line">
            <a:avLst/>
          </a:prstGeom>
          <a:noFill/>
          <a:ln w="44450">
            <a:solidFill>
              <a:srgbClr val="0099FF"/>
            </a:solidFill>
            <a:round/>
            <a:headEnd/>
            <a:tailEnd/>
          </a:ln>
        </p:spPr>
        <p:txBody>
          <a:bodyPr/>
          <a:lstStyle/>
          <a:p>
            <a:endParaRPr lang="en-GB"/>
          </a:p>
        </p:txBody>
      </p:sp>
      <p:sp>
        <p:nvSpPr>
          <p:cNvPr id="31747" name="Rectangle 2"/>
          <p:cNvSpPr>
            <a:spLocks noGrp="1" noChangeArrowheads="1"/>
          </p:cNvSpPr>
          <p:nvPr>
            <p:ph type="ctrTitle"/>
          </p:nvPr>
        </p:nvSpPr>
        <p:spPr>
          <a:xfrm>
            <a:off x="1981200" y="44450"/>
            <a:ext cx="7775575" cy="1152525"/>
          </a:xfrm>
        </p:spPr>
        <p:txBody>
          <a:bodyPr/>
          <a:lstStyle/>
          <a:p>
            <a:r>
              <a:rPr lang="en-GB" sz="4800" smtClean="0"/>
              <a:t>What is Optical Fibre?</a:t>
            </a:r>
            <a:endParaRPr lang="en-US" sz="4800" smtClean="0"/>
          </a:p>
        </p:txBody>
      </p:sp>
      <p:sp>
        <p:nvSpPr>
          <p:cNvPr id="2051" name="Rectangle 3"/>
          <p:cNvSpPr>
            <a:spLocks noGrp="1" noChangeArrowheads="1"/>
          </p:cNvSpPr>
          <p:nvPr>
            <p:ph type="subTitle" idx="1"/>
          </p:nvPr>
        </p:nvSpPr>
        <p:spPr>
          <a:xfrm>
            <a:off x="179388" y="1627188"/>
            <a:ext cx="6048375" cy="1657350"/>
          </a:xfrm>
        </p:spPr>
        <p:txBody>
          <a:bodyPr/>
          <a:lstStyle/>
          <a:p>
            <a:pPr algn="l">
              <a:lnSpc>
                <a:spcPct val="80000"/>
              </a:lnSpc>
              <a:defRPr/>
            </a:pPr>
            <a:r>
              <a:rPr lang="en-GB" sz="1600" b="1"/>
              <a:t>An optical fibre consists 3 different parts.</a:t>
            </a:r>
          </a:p>
          <a:p>
            <a:pPr lvl="1" algn="l">
              <a:lnSpc>
                <a:spcPct val="80000"/>
              </a:lnSpc>
              <a:buFontTx/>
              <a:buChar char="–"/>
              <a:defRPr/>
            </a:pPr>
            <a:r>
              <a:rPr lang="en-GB" sz="1600" b="1"/>
              <a:t> Core</a:t>
            </a:r>
          </a:p>
          <a:p>
            <a:pPr lvl="1" algn="l">
              <a:lnSpc>
                <a:spcPct val="80000"/>
              </a:lnSpc>
              <a:buFontTx/>
              <a:buChar char="–"/>
              <a:defRPr/>
            </a:pPr>
            <a:r>
              <a:rPr lang="en-GB" sz="1600" b="1"/>
              <a:t> Cladding</a:t>
            </a:r>
          </a:p>
          <a:p>
            <a:pPr lvl="1" algn="l">
              <a:lnSpc>
                <a:spcPct val="80000"/>
              </a:lnSpc>
              <a:buFontTx/>
              <a:buChar char="–"/>
              <a:defRPr/>
            </a:pPr>
            <a:r>
              <a:rPr lang="en-GB" sz="1600" b="1"/>
              <a:t> Buffer Coating</a:t>
            </a:r>
            <a:endParaRPr lang="en-US" b="1"/>
          </a:p>
        </p:txBody>
      </p:sp>
      <p:pic>
        <p:nvPicPr>
          <p:cNvPr id="2054" name="Picture 6"/>
          <p:cNvPicPr>
            <a:picLocks noChangeAspect="1" noChangeArrowheads="1"/>
          </p:cNvPicPr>
          <p:nvPr/>
        </p:nvPicPr>
        <p:blipFill>
          <a:blip r:embed="rId2" cstate="print"/>
          <a:srcRect/>
          <a:stretch>
            <a:fillRect/>
          </a:stretch>
        </p:blipFill>
        <p:spPr bwMode="auto">
          <a:xfrm>
            <a:off x="5219700" y="1628775"/>
            <a:ext cx="3240088" cy="1433513"/>
          </a:xfrm>
          <a:prstGeom prst="rect">
            <a:avLst/>
          </a:prstGeom>
          <a:noFill/>
          <a:ln w="9525">
            <a:noFill/>
            <a:miter lim="800000"/>
            <a:headEnd/>
            <a:tailEnd/>
          </a:ln>
        </p:spPr>
      </p:pic>
      <p:pic>
        <p:nvPicPr>
          <p:cNvPr id="31750" name="Picture 8"/>
          <p:cNvPicPr>
            <a:picLocks noChangeAspect="1" noChangeArrowheads="1"/>
          </p:cNvPicPr>
          <p:nvPr/>
        </p:nvPicPr>
        <p:blipFill>
          <a:blip r:embed="rId3" cstate="print"/>
          <a:srcRect/>
          <a:stretch>
            <a:fillRect/>
          </a:stretch>
        </p:blipFill>
        <p:spPr bwMode="auto">
          <a:xfrm>
            <a:off x="0" y="0"/>
            <a:ext cx="1116013" cy="1341438"/>
          </a:xfrm>
          <a:prstGeom prst="rect">
            <a:avLst/>
          </a:prstGeom>
          <a:noFill/>
          <a:ln w="9525">
            <a:noFill/>
            <a:miter lim="800000"/>
            <a:headEnd/>
            <a:tailEnd/>
          </a:ln>
        </p:spPr>
      </p:pic>
      <p:pic>
        <p:nvPicPr>
          <p:cNvPr id="31751" name="Picture 9"/>
          <p:cNvPicPr>
            <a:picLocks noChangeAspect="1" noChangeArrowheads="1"/>
          </p:cNvPicPr>
          <p:nvPr/>
        </p:nvPicPr>
        <p:blipFill>
          <a:blip r:embed="rId4" cstate="print"/>
          <a:srcRect/>
          <a:stretch>
            <a:fillRect/>
          </a:stretch>
        </p:blipFill>
        <p:spPr bwMode="auto">
          <a:xfrm>
            <a:off x="1116013" y="0"/>
            <a:ext cx="1584325" cy="1339850"/>
          </a:xfrm>
          <a:prstGeom prst="rect">
            <a:avLst/>
          </a:prstGeom>
          <a:noFill/>
          <a:ln w="9525">
            <a:noFill/>
            <a:miter lim="800000"/>
            <a:headEnd/>
            <a:tailEnd/>
          </a:ln>
        </p:spPr>
      </p:pic>
      <p:sp>
        <p:nvSpPr>
          <p:cNvPr id="2059" name="Rectangle 11"/>
          <p:cNvSpPr>
            <a:spLocks noChangeArrowheads="1"/>
          </p:cNvSpPr>
          <p:nvPr/>
        </p:nvSpPr>
        <p:spPr bwMode="auto">
          <a:xfrm>
            <a:off x="250825" y="2924175"/>
            <a:ext cx="6048375" cy="1366838"/>
          </a:xfrm>
          <a:prstGeom prst="rect">
            <a:avLst/>
          </a:prstGeom>
          <a:noFill/>
          <a:ln w="9525">
            <a:noFill/>
            <a:miter lim="800000"/>
            <a:headEnd/>
            <a:tailEnd/>
          </a:ln>
        </p:spPr>
        <p:txBody>
          <a:bodyPr/>
          <a:lstStyle/>
          <a:p>
            <a:pPr>
              <a:lnSpc>
                <a:spcPct val="90000"/>
              </a:lnSpc>
              <a:spcBef>
                <a:spcPct val="20000"/>
              </a:spcBef>
            </a:pPr>
            <a:r>
              <a:rPr lang="en-GB" sz="2000" b="1">
                <a:solidFill>
                  <a:srgbClr val="0066FF"/>
                </a:solidFill>
              </a:rPr>
              <a:t>Basic Theory :</a:t>
            </a:r>
          </a:p>
          <a:p>
            <a:pPr lvl="1">
              <a:lnSpc>
                <a:spcPct val="90000"/>
              </a:lnSpc>
              <a:spcBef>
                <a:spcPct val="20000"/>
              </a:spcBef>
            </a:pPr>
            <a:r>
              <a:rPr lang="en-GB" b="1"/>
              <a:t>Light has to be confined to the core so that the digital signal can be transmitted from one place to another through light.</a:t>
            </a:r>
          </a:p>
          <a:p>
            <a:pPr lvl="1">
              <a:lnSpc>
                <a:spcPct val="90000"/>
              </a:lnSpc>
              <a:spcBef>
                <a:spcPct val="20000"/>
              </a:spcBef>
              <a:buFontTx/>
              <a:buChar char="–"/>
            </a:pPr>
            <a:endParaRPr lang="en-US" b="1"/>
          </a:p>
        </p:txBody>
      </p:sp>
      <p:sp>
        <p:nvSpPr>
          <p:cNvPr id="2061" name="Rectangle 13"/>
          <p:cNvSpPr>
            <a:spLocks noChangeArrowheads="1"/>
          </p:cNvSpPr>
          <p:nvPr/>
        </p:nvSpPr>
        <p:spPr bwMode="auto">
          <a:xfrm>
            <a:off x="252413" y="4221163"/>
            <a:ext cx="6696075" cy="431800"/>
          </a:xfrm>
          <a:prstGeom prst="rect">
            <a:avLst/>
          </a:prstGeom>
          <a:noFill/>
          <a:ln w="9525">
            <a:noFill/>
            <a:miter lim="800000"/>
            <a:headEnd/>
            <a:tailEnd/>
          </a:ln>
        </p:spPr>
        <p:txBody>
          <a:bodyPr/>
          <a:lstStyle/>
          <a:p>
            <a:pPr>
              <a:lnSpc>
                <a:spcPct val="90000"/>
              </a:lnSpc>
              <a:spcBef>
                <a:spcPct val="20000"/>
              </a:spcBef>
            </a:pPr>
            <a:r>
              <a:rPr lang="en-GB" sz="2400">
                <a:solidFill>
                  <a:srgbClr val="0066FF"/>
                </a:solidFill>
              </a:rPr>
              <a:t>Basic Elements of the Optical Fibre System :</a:t>
            </a:r>
          </a:p>
          <a:p>
            <a:pPr lvl="1">
              <a:lnSpc>
                <a:spcPct val="90000"/>
              </a:lnSpc>
              <a:spcBef>
                <a:spcPct val="20000"/>
              </a:spcBef>
              <a:buFontTx/>
              <a:buChar char="–"/>
            </a:pPr>
            <a:endParaRPr lang="en-US" sz="2000"/>
          </a:p>
        </p:txBody>
      </p:sp>
      <p:sp>
        <p:nvSpPr>
          <p:cNvPr id="2079" name="Oval 31"/>
          <p:cNvSpPr>
            <a:spLocks noChangeArrowheads="1"/>
          </p:cNvSpPr>
          <p:nvPr/>
        </p:nvSpPr>
        <p:spPr bwMode="auto">
          <a:xfrm>
            <a:off x="1547813" y="6624638"/>
            <a:ext cx="215900" cy="188912"/>
          </a:xfrm>
          <a:prstGeom prst="ellipse">
            <a:avLst/>
          </a:prstGeom>
          <a:solidFill>
            <a:srgbClr val="FFFF00"/>
          </a:solidFill>
          <a:ln w="9525">
            <a:solidFill>
              <a:schemeClr val="tx1"/>
            </a:solidFill>
            <a:round/>
            <a:headEnd/>
            <a:tailEnd/>
          </a:ln>
        </p:spPr>
        <p:txBody>
          <a:bodyPr wrap="none" anchor="ctr"/>
          <a:lstStyle/>
          <a:p>
            <a:endParaRPr lang="en-GB"/>
          </a:p>
        </p:txBody>
      </p:sp>
      <p:grpSp>
        <p:nvGrpSpPr>
          <p:cNvPr id="2" name="Group 114"/>
          <p:cNvGrpSpPr>
            <a:grpSpLocks/>
          </p:cNvGrpSpPr>
          <p:nvPr/>
        </p:nvGrpSpPr>
        <p:grpSpPr bwMode="auto">
          <a:xfrm>
            <a:off x="-34925" y="6308725"/>
            <a:ext cx="1511300" cy="517525"/>
            <a:chOff x="476" y="3974"/>
            <a:chExt cx="952" cy="326"/>
          </a:xfrm>
        </p:grpSpPr>
        <p:sp>
          <p:nvSpPr>
            <p:cNvPr id="31788" name="Text Box 112"/>
            <p:cNvSpPr txBox="1">
              <a:spLocks noChangeArrowheads="1"/>
            </p:cNvSpPr>
            <p:nvPr/>
          </p:nvSpPr>
          <p:spPr bwMode="auto">
            <a:xfrm>
              <a:off x="476" y="3974"/>
              <a:ext cx="544" cy="326"/>
            </a:xfrm>
            <a:prstGeom prst="rect">
              <a:avLst/>
            </a:prstGeom>
            <a:noFill/>
            <a:ln w="9525">
              <a:noFill/>
              <a:miter lim="800000"/>
              <a:headEnd/>
              <a:tailEnd/>
            </a:ln>
          </p:spPr>
          <p:txBody>
            <a:bodyPr>
              <a:spAutoFit/>
            </a:bodyPr>
            <a:lstStyle/>
            <a:p>
              <a:pPr>
                <a:spcBef>
                  <a:spcPct val="50000"/>
                </a:spcBef>
              </a:pPr>
              <a:r>
                <a:rPr lang="en-GB" sz="1400" b="1"/>
                <a:t>Light Source</a:t>
              </a:r>
              <a:endParaRPr lang="en-US" sz="1400" b="1"/>
            </a:p>
          </p:txBody>
        </p:sp>
        <p:sp>
          <p:nvSpPr>
            <p:cNvPr id="31789" name="Line 113"/>
            <p:cNvSpPr>
              <a:spLocks noChangeShapeType="1"/>
            </p:cNvSpPr>
            <p:nvPr/>
          </p:nvSpPr>
          <p:spPr bwMode="auto">
            <a:xfrm>
              <a:off x="884" y="4065"/>
              <a:ext cx="544" cy="136"/>
            </a:xfrm>
            <a:prstGeom prst="line">
              <a:avLst/>
            </a:prstGeom>
            <a:noFill/>
            <a:ln w="9525">
              <a:solidFill>
                <a:schemeClr val="tx1"/>
              </a:solidFill>
              <a:round/>
              <a:headEnd/>
              <a:tailEnd type="triangle" w="med" len="med"/>
            </a:ln>
          </p:spPr>
          <p:txBody>
            <a:bodyPr/>
            <a:lstStyle/>
            <a:p>
              <a:endParaRPr lang="en-GB"/>
            </a:p>
          </p:txBody>
        </p:sp>
      </p:grpSp>
      <p:grpSp>
        <p:nvGrpSpPr>
          <p:cNvPr id="3" name="Group 124"/>
          <p:cNvGrpSpPr>
            <a:grpSpLocks/>
          </p:cNvGrpSpPr>
          <p:nvPr/>
        </p:nvGrpSpPr>
        <p:grpSpPr bwMode="auto">
          <a:xfrm>
            <a:off x="900113" y="4779963"/>
            <a:ext cx="7559675" cy="1744662"/>
            <a:chOff x="567" y="3022"/>
            <a:chExt cx="4762" cy="1099"/>
          </a:xfrm>
        </p:grpSpPr>
        <p:sp>
          <p:nvSpPr>
            <p:cNvPr id="31757" name="Line 94"/>
            <p:cNvSpPr>
              <a:spLocks noChangeShapeType="1"/>
            </p:cNvSpPr>
            <p:nvPr/>
          </p:nvSpPr>
          <p:spPr bwMode="auto">
            <a:xfrm flipV="1">
              <a:off x="1519" y="3612"/>
              <a:ext cx="2813" cy="0"/>
            </a:xfrm>
            <a:prstGeom prst="line">
              <a:avLst/>
            </a:prstGeom>
            <a:noFill/>
            <a:ln w="9525">
              <a:solidFill>
                <a:schemeClr val="tx1"/>
              </a:solidFill>
              <a:round/>
              <a:headEnd/>
              <a:tailEnd/>
            </a:ln>
          </p:spPr>
          <p:txBody>
            <a:bodyPr/>
            <a:lstStyle/>
            <a:p>
              <a:endParaRPr lang="en-GB"/>
            </a:p>
          </p:txBody>
        </p:sp>
        <p:sp>
          <p:nvSpPr>
            <p:cNvPr id="31758" name="Line 95"/>
            <p:cNvSpPr>
              <a:spLocks noChangeShapeType="1"/>
            </p:cNvSpPr>
            <p:nvPr/>
          </p:nvSpPr>
          <p:spPr bwMode="auto">
            <a:xfrm>
              <a:off x="1519" y="3793"/>
              <a:ext cx="2858" cy="0"/>
            </a:xfrm>
            <a:prstGeom prst="line">
              <a:avLst/>
            </a:prstGeom>
            <a:noFill/>
            <a:ln w="9525">
              <a:solidFill>
                <a:schemeClr val="tx1"/>
              </a:solidFill>
              <a:round/>
              <a:headEnd/>
              <a:tailEnd/>
            </a:ln>
          </p:spPr>
          <p:txBody>
            <a:bodyPr/>
            <a:lstStyle/>
            <a:p>
              <a:endParaRPr lang="en-GB"/>
            </a:p>
          </p:txBody>
        </p:sp>
        <p:sp>
          <p:nvSpPr>
            <p:cNvPr id="31759" name="Text Box 96"/>
            <p:cNvSpPr txBox="1">
              <a:spLocks noChangeArrowheads="1"/>
            </p:cNvSpPr>
            <p:nvPr/>
          </p:nvSpPr>
          <p:spPr bwMode="auto">
            <a:xfrm>
              <a:off x="2517" y="3430"/>
              <a:ext cx="726" cy="192"/>
            </a:xfrm>
            <a:prstGeom prst="rect">
              <a:avLst/>
            </a:prstGeom>
            <a:noFill/>
            <a:ln w="9525">
              <a:noFill/>
              <a:miter lim="800000"/>
              <a:headEnd/>
              <a:tailEnd/>
            </a:ln>
          </p:spPr>
          <p:txBody>
            <a:bodyPr>
              <a:spAutoFit/>
            </a:bodyPr>
            <a:lstStyle/>
            <a:p>
              <a:pPr algn="ctr">
                <a:spcBef>
                  <a:spcPct val="50000"/>
                </a:spcBef>
              </a:pPr>
              <a:r>
                <a:rPr lang="en-GB" sz="1400" b="1"/>
                <a:t>Glass Fibre</a:t>
              </a:r>
              <a:endParaRPr lang="en-US" sz="1400" b="1"/>
            </a:p>
          </p:txBody>
        </p:sp>
        <p:sp>
          <p:nvSpPr>
            <p:cNvPr id="31760" name="Text Box 102"/>
            <p:cNvSpPr txBox="1">
              <a:spLocks noChangeArrowheads="1"/>
            </p:cNvSpPr>
            <p:nvPr/>
          </p:nvSpPr>
          <p:spPr bwMode="auto">
            <a:xfrm>
              <a:off x="2517" y="3022"/>
              <a:ext cx="681" cy="173"/>
            </a:xfrm>
            <a:prstGeom prst="rect">
              <a:avLst/>
            </a:prstGeom>
            <a:noFill/>
            <a:ln w="9525">
              <a:noFill/>
              <a:miter lim="800000"/>
              <a:headEnd/>
              <a:tailEnd/>
            </a:ln>
          </p:spPr>
          <p:txBody>
            <a:bodyPr>
              <a:spAutoFit/>
            </a:bodyPr>
            <a:lstStyle/>
            <a:p>
              <a:pPr algn="ctr">
                <a:spcBef>
                  <a:spcPct val="50000"/>
                </a:spcBef>
              </a:pPr>
              <a:r>
                <a:rPr lang="en-GB" sz="1200" b="1">
                  <a:solidFill>
                    <a:srgbClr val="FF3300"/>
                  </a:solidFill>
                </a:rPr>
                <a:t>LIGHT</a:t>
              </a:r>
              <a:endParaRPr lang="en-US" sz="1200" b="1">
                <a:solidFill>
                  <a:srgbClr val="FF3300"/>
                </a:solidFill>
              </a:endParaRPr>
            </a:p>
          </p:txBody>
        </p:sp>
        <p:sp>
          <p:nvSpPr>
            <p:cNvPr id="31761" name="Line 107"/>
            <p:cNvSpPr>
              <a:spLocks noChangeShapeType="1"/>
            </p:cNvSpPr>
            <p:nvPr/>
          </p:nvSpPr>
          <p:spPr bwMode="auto">
            <a:xfrm>
              <a:off x="3016" y="3113"/>
              <a:ext cx="1270" cy="0"/>
            </a:xfrm>
            <a:prstGeom prst="line">
              <a:avLst/>
            </a:prstGeom>
            <a:noFill/>
            <a:ln w="19050">
              <a:solidFill>
                <a:srgbClr val="CC99FF"/>
              </a:solidFill>
              <a:round/>
              <a:headEnd/>
              <a:tailEnd type="triangle" w="med" len="med"/>
            </a:ln>
          </p:spPr>
          <p:txBody>
            <a:bodyPr/>
            <a:lstStyle/>
            <a:p>
              <a:endParaRPr lang="en-GB"/>
            </a:p>
          </p:txBody>
        </p:sp>
        <p:sp>
          <p:nvSpPr>
            <p:cNvPr id="31762" name="Line 108"/>
            <p:cNvSpPr>
              <a:spLocks noChangeShapeType="1"/>
            </p:cNvSpPr>
            <p:nvPr/>
          </p:nvSpPr>
          <p:spPr bwMode="auto">
            <a:xfrm flipH="1">
              <a:off x="1610" y="3113"/>
              <a:ext cx="1089" cy="0"/>
            </a:xfrm>
            <a:prstGeom prst="line">
              <a:avLst/>
            </a:prstGeom>
            <a:noFill/>
            <a:ln w="19050">
              <a:solidFill>
                <a:srgbClr val="CC99FF"/>
              </a:solidFill>
              <a:round/>
              <a:headEnd/>
              <a:tailEnd type="triangle" w="med" len="med"/>
            </a:ln>
          </p:spPr>
          <p:txBody>
            <a:bodyPr/>
            <a:lstStyle/>
            <a:p>
              <a:endParaRPr lang="en-GB"/>
            </a:p>
          </p:txBody>
        </p:sp>
        <p:grpSp>
          <p:nvGrpSpPr>
            <p:cNvPr id="4" name="Group 121"/>
            <p:cNvGrpSpPr>
              <a:grpSpLocks/>
            </p:cNvGrpSpPr>
            <p:nvPr/>
          </p:nvGrpSpPr>
          <p:grpSpPr bwMode="auto">
            <a:xfrm>
              <a:off x="567" y="3022"/>
              <a:ext cx="1043" cy="1054"/>
              <a:chOff x="567" y="3022"/>
              <a:chExt cx="1043" cy="1054"/>
            </a:xfrm>
          </p:grpSpPr>
          <p:grpSp>
            <p:nvGrpSpPr>
              <p:cNvPr id="5" name="Group 118"/>
              <p:cNvGrpSpPr>
                <a:grpSpLocks/>
              </p:cNvGrpSpPr>
              <p:nvPr/>
            </p:nvGrpSpPr>
            <p:grpSpPr bwMode="auto">
              <a:xfrm>
                <a:off x="567" y="3022"/>
                <a:ext cx="1043" cy="1054"/>
                <a:chOff x="385" y="3022"/>
                <a:chExt cx="1043" cy="1054"/>
              </a:xfrm>
            </p:grpSpPr>
            <p:grpSp>
              <p:nvGrpSpPr>
                <p:cNvPr id="6" name="Group 117"/>
                <p:cNvGrpSpPr>
                  <a:grpSpLocks/>
                </p:cNvGrpSpPr>
                <p:nvPr/>
              </p:nvGrpSpPr>
              <p:grpSpPr bwMode="auto">
                <a:xfrm>
                  <a:off x="385" y="3067"/>
                  <a:ext cx="1043" cy="1009"/>
                  <a:chOff x="385" y="3067"/>
                  <a:chExt cx="1043" cy="1009"/>
                </a:xfrm>
              </p:grpSpPr>
              <p:sp>
                <p:nvSpPr>
                  <p:cNvPr id="31782" name="Line 85"/>
                  <p:cNvSpPr>
                    <a:spLocks noChangeShapeType="1"/>
                  </p:cNvSpPr>
                  <p:nvPr/>
                </p:nvSpPr>
                <p:spPr bwMode="auto">
                  <a:xfrm>
                    <a:off x="1428" y="3067"/>
                    <a:ext cx="0" cy="907"/>
                  </a:xfrm>
                  <a:prstGeom prst="line">
                    <a:avLst/>
                  </a:prstGeom>
                  <a:noFill/>
                  <a:ln w="28575" cap="rnd">
                    <a:solidFill>
                      <a:schemeClr val="tx1"/>
                    </a:solidFill>
                    <a:prstDash val="sysDot"/>
                    <a:round/>
                    <a:headEnd/>
                    <a:tailEnd/>
                  </a:ln>
                </p:spPr>
                <p:txBody>
                  <a:bodyPr/>
                  <a:lstStyle/>
                  <a:p>
                    <a:endParaRPr lang="en-GB"/>
                  </a:p>
                </p:txBody>
              </p:sp>
              <p:grpSp>
                <p:nvGrpSpPr>
                  <p:cNvPr id="7" name="Group 86"/>
                  <p:cNvGrpSpPr>
                    <a:grpSpLocks/>
                  </p:cNvGrpSpPr>
                  <p:nvPr/>
                </p:nvGrpSpPr>
                <p:grpSpPr bwMode="auto">
                  <a:xfrm>
                    <a:off x="476" y="3203"/>
                    <a:ext cx="881" cy="873"/>
                    <a:chOff x="1409" y="2240"/>
                    <a:chExt cx="881" cy="873"/>
                  </a:xfrm>
                </p:grpSpPr>
                <p:sp>
                  <p:nvSpPr>
                    <p:cNvPr id="31785" name="Rectangle 87" descr="Wide downward diagonal"/>
                    <p:cNvSpPr>
                      <a:spLocks noChangeArrowheads="1"/>
                    </p:cNvSpPr>
                    <p:nvPr/>
                  </p:nvSpPr>
                  <p:spPr bwMode="auto">
                    <a:xfrm>
                      <a:off x="1409" y="2432"/>
                      <a:ext cx="881" cy="590"/>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GB"/>
                    </a:p>
                  </p:txBody>
                </p:sp>
                <p:sp>
                  <p:nvSpPr>
                    <p:cNvPr id="31786" name="AutoShape 88"/>
                    <p:cNvSpPr>
                      <a:spLocks noChangeArrowheads="1"/>
                    </p:cNvSpPr>
                    <p:nvPr/>
                  </p:nvSpPr>
                  <p:spPr bwMode="auto">
                    <a:xfrm>
                      <a:off x="1753" y="2568"/>
                      <a:ext cx="492" cy="54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4 w 21600"/>
                        <a:gd name="T13" fmla="*/ 4399 h 21600"/>
                        <a:gd name="T14" fmla="*/ 19054 w 21600"/>
                        <a:gd name="T15" fmla="*/ 776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403"/>
                          </a:lnTo>
                          <a:cubicBezTo>
                            <a:pt x="5564" y="4403"/>
                            <a:pt x="0" y="7875"/>
                            <a:pt x="0" y="12158"/>
                          </a:cubicBezTo>
                          <a:lnTo>
                            <a:pt x="0" y="21600"/>
                          </a:lnTo>
                          <a:lnTo>
                            <a:pt x="3426" y="21600"/>
                          </a:lnTo>
                          <a:lnTo>
                            <a:pt x="3426" y="12158"/>
                          </a:lnTo>
                          <a:cubicBezTo>
                            <a:pt x="3426" y="9726"/>
                            <a:pt x="7456" y="7755"/>
                            <a:pt x="12427" y="7755"/>
                          </a:cubicBezTo>
                          <a:lnTo>
                            <a:pt x="12427" y="12158"/>
                          </a:lnTo>
                          <a:close/>
                        </a:path>
                      </a:pathLst>
                    </a:custGeom>
                    <a:solidFill>
                      <a:schemeClr val="tx1"/>
                    </a:solidFill>
                    <a:ln w="9525">
                      <a:solidFill>
                        <a:schemeClr val="tx1"/>
                      </a:solidFill>
                      <a:miter lim="800000"/>
                      <a:headEnd/>
                      <a:tailEnd/>
                    </a:ln>
                  </p:spPr>
                  <p:txBody>
                    <a:bodyPr wrap="none" anchor="ctr"/>
                    <a:lstStyle/>
                    <a:p>
                      <a:endParaRPr lang="en-GB"/>
                    </a:p>
                  </p:txBody>
                </p:sp>
                <p:sp>
                  <p:nvSpPr>
                    <p:cNvPr id="31787" name="Text Box 89"/>
                    <p:cNvSpPr txBox="1">
                      <a:spLocks noChangeArrowheads="1"/>
                    </p:cNvSpPr>
                    <p:nvPr/>
                  </p:nvSpPr>
                  <p:spPr bwMode="auto">
                    <a:xfrm>
                      <a:off x="1429" y="2240"/>
                      <a:ext cx="815" cy="192"/>
                    </a:xfrm>
                    <a:prstGeom prst="rect">
                      <a:avLst/>
                    </a:prstGeom>
                    <a:noFill/>
                    <a:ln w="9525">
                      <a:noFill/>
                      <a:miter lim="800000"/>
                      <a:headEnd/>
                      <a:tailEnd/>
                    </a:ln>
                  </p:spPr>
                  <p:txBody>
                    <a:bodyPr>
                      <a:spAutoFit/>
                    </a:bodyPr>
                    <a:lstStyle/>
                    <a:p>
                      <a:pPr algn="ctr">
                        <a:spcBef>
                          <a:spcPct val="50000"/>
                        </a:spcBef>
                      </a:pPr>
                      <a:r>
                        <a:rPr lang="en-GB" sz="1400" b="1"/>
                        <a:t>Transmitter</a:t>
                      </a:r>
                      <a:endParaRPr lang="en-US" sz="1400" b="1"/>
                    </a:p>
                  </p:txBody>
                </p:sp>
              </p:grpSp>
              <p:sp>
                <p:nvSpPr>
                  <p:cNvPr id="31784" name="Line 97"/>
                  <p:cNvSpPr>
                    <a:spLocks noChangeShapeType="1"/>
                  </p:cNvSpPr>
                  <p:nvPr/>
                </p:nvSpPr>
                <p:spPr bwMode="auto">
                  <a:xfrm>
                    <a:off x="385" y="3067"/>
                    <a:ext cx="0" cy="907"/>
                  </a:xfrm>
                  <a:prstGeom prst="line">
                    <a:avLst/>
                  </a:prstGeom>
                  <a:noFill/>
                  <a:ln w="28575" cap="rnd">
                    <a:solidFill>
                      <a:schemeClr val="tx1"/>
                    </a:solidFill>
                    <a:prstDash val="sysDot"/>
                    <a:round/>
                    <a:headEnd/>
                    <a:tailEnd/>
                  </a:ln>
                </p:spPr>
                <p:txBody>
                  <a:bodyPr/>
                  <a:lstStyle/>
                  <a:p>
                    <a:endParaRPr lang="en-GB"/>
                  </a:p>
                </p:txBody>
              </p:sp>
            </p:grpSp>
            <p:sp>
              <p:nvSpPr>
                <p:cNvPr id="31779" name="Text Box 100"/>
                <p:cNvSpPr txBox="1">
                  <a:spLocks noChangeArrowheads="1"/>
                </p:cNvSpPr>
                <p:nvPr/>
              </p:nvSpPr>
              <p:spPr bwMode="auto">
                <a:xfrm>
                  <a:off x="566" y="3022"/>
                  <a:ext cx="681" cy="154"/>
                </a:xfrm>
                <a:prstGeom prst="rect">
                  <a:avLst/>
                </a:prstGeom>
                <a:noFill/>
                <a:ln w="9525">
                  <a:noFill/>
                  <a:miter lim="800000"/>
                  <a:headEnd/>
                  <a:tailEnd/>
                </a:ln>
              </p:spPr>
              <p:txBody>
                <a:bodyPr>
                  <a:spAutoFit/>
                </a:bodyPr>
                <a:lstStyle/>
                <a:p>
                  <a:pPr>
                    <a:spcBef>
                      <a:spcPct val="50000"/>
                    </a:spcBef>
                  </a:pPr>
                  <a:r>
                    <a:rPr lang="en-GB" sz="1000" b="1">
                      <a:solidFill>
                        <a:srgbClr val="CC66FF"/>
                      </a:solidFill>
                    </a:rPr>
                    <a:t>ELECTRICITY</a:t>
                  </a:r>
                  <a:endParaRPr lang="en-US" sz="1000" b="1">
                    <a:solidFill>
                      <a:srgbClr val="CC66FF"/>
                    </a:solidFill>
                  </a:endParaRPr>
                </a:p>
              </p:txBody>
            </p:sp>
            <p:sp>
              <p:nvSpPr>
                <p:cNvPr id="31780" name="Line 103"/>
                <p:cNvSpPr>
                  <a:spLocks noChangeShapeType="1"/>
                </p:cNvSpPr>
                <p:nvPr/>
              </p:nvSpPr>
              <p:spPr bwMode="auto">
                <a:xfrm>
                  <a:off x="1156" y="3113"/>
                  <a:ext cx="272" cy="0"/>
                </a:xfrm>
                <a:prstGeom prst="line">
                  <a:avLst/>
                </a:prstGeom>
                <a:noFill/>
                <a:ln w="19050">
                  <a:solidFill>
                    <a:srgbClr val="CC99FF"/>
                  </a:solidFill>
                  <a:round/>
                  <a:headEnd/>
                  <a:tailEnd type="triangle" w="med" len="med"/>
                </a:ln>
              </p:spPr>
              <p:txBody>
                <a:bodyPr/>
                <a:lstStyle/>
                <a:p>
                  <a:endParaRPr lang="en-GB"/>
                </a:p>
              </p:txBody>
            </p:sp>
            <p:sp>
              <p:nvSpPr>
                <p:cNvPr id="31781" name="Line 105"/>
                <p:cNvSpPr>
                  <a:spLocks noChangeShapeType="1"/>
                </p:cNvSpPr>
                <p:nvPr/>
              </p:nvSpPr>
              <p:spPr bwMode="auto">
                <a:xfrm flipH="1">
                  <a:off x="385" y="3113"/>
                  <a:ext cx="227" cy="0"/>
                </a:xfrm>
                <a:prstGeom prst="line">
                  <a:avLst/>
                </a:prstGeom>
                <a:noFill/>
                <a:ln w="19050">
                  <a:solidFill>
                    <a:srgbClr val="CC99FF"/>
                  </a:solidFill>
                  <a:round/>
                  <a:headEnd/>
                  <a:tailEnd type="triangle" w="med" len="med"/>
                </a:ln>
              </p:spPr>
              <p:txBody>
                <a:bodyPr/>
                <a:lstStyle/>
                <a:p>
                  <a:endParaRPr lang="en-GB"/>
                </a:p>
              </p:txBody>
            </p:sp>
          </p:grpSp>
          <p:sp>
            <p:nvSpPr>
              <p:cNvPr id="31777" name="Text Box 119"/>
              <p:cNvSpPr txBox="1">
                <a:spLocks noChangeArrowheads="1"/>
              </p:cNvSpPr>
              <p:nvPr/>
            </p:nvSpPr>
            <p:spPr bwMode="auto">
              <a:xfrm>
                <a:off x="612" y="3436"/>
                <a:ext cx="680" cy="312"/>
              </a:xfrm>
              <a:prstGeom prst="rect">
                <a:avLst/>
              </a:prstGeom>
              <a:noFill/>
              <a:ln w="9525">
                <a:noFill/>
                <a:miter lim="800000"/>
                <a:headEnd/>
                <a:tailEnd/>
              </a:ln>
            </p:spPr>
            <p:txBody>
              <a:bodyPr>
                <a:spAutoFit/>
              </a:bodyPr>
              <a:lstStyle/>
              <a:p>
                <a:pPr>
                  <a:lnSpc>
                    <a:spcPct val="40000"/>
                  </a:lnSpc>
                  <a:spcBef>
                    <a:spcPct val="50000"/>
                  </a:spcBef>
                </a:pPr>
                <a:r>
                  <a:rPr lang="en-GB" sz="1200" b="1"/>
                  <a:t>LED/Laser</a:t>
                </a:r>
              </a:p>
              <a:p>
                <a:pPr>
                  <a:lnSpc>
                    <a:spcPct val="40000"/>
                  </a:lnSpc>
                  <a:spcBef>
                    <a:spcPct val="50000"/>
                  </a:spcBef>
                </a:pPr>
                <a:r>
                  <a:rPr lang="en-GB" sz="1200" b="1"/>
                  <a:t>Light</a:t>
                </a:r>
              </a:p>
              <a:p>
                <a:pPr>
                  <a:lnSpc>
                    <a:spcPct val="40000"/>
                  </a:lnSpc>
                  <a:spcBef>
                    <a:spcPct val="50000"/>
                  </a:spcBef>
                </a:pPr>
                <a:r>
                  <a:rPr lang="en-GB" sz="1200" b="1"/>
                  <a:t>Source</a:t>
                </a:r>
                <a:endParaRPr lang="en-US" sz="1200" b="1"/>
              </a:p>
            </p:txBody>
          </p:sp>
        </p:grpSp>
        <p:grpSp>
          <p:nvGrpSpPr>
            <p:cNvPr id="8" name="Group 123"/>
            <p:cNvGrpSpPr>
              <a:grpSpLocks/>
            </p:cNvGrpSpPr>
            <p:nvPr/>
          </p:nvGrpSpPr>
          <p:grpSpPr bwMode="auto">
            <a:xfrm>
              <a:off x="4286" y="3022"/>
              <a:ext cx="1043" cy="1099"/>
              <a:chOff x="4286" y="3022"/>
              <a:chExt cx="1043" cy="1099"/>
            </a:xfrm>
          </p:grpSpPr>
          <p:grpSp>
            <p:nvGrpSpPr>
              <p:cNvPr id="9" name="Group 120"/>
              <p:cNvGrpSpPr>
                <a:grpSpLocks/>
              </p:cNvGrpSpPr>
              <p:nvPr/>
            </p:nvGrpSpPr>
            <p:grpSpPr bwMode="auto">
              <a:xfrm>
                <a:off x="4286" y="3022"/>
                <a:ext cx="1043" cy="1099"/>
                <a:chOff x="3606" y="3022"/>
                <a:chExt cx="1043" cy="1099"/>
              </a:xfrm>
            </p:grpSpPr>
            <p:grpSp>
              <p:nvGrpSpPr>
                <p:cNvPr id="10" name="Group 90"/>
                <p:cNvGrpSpPr>
                  <a:grpSpLocks/>
                </p:cNvGrpSpPr>
                <p:nvPr/>
              </p:nvGrpSpPr>
              <p:grpSpPr bwMode="auto">
                <a:xfrm>
                  <a:off x="3665" y="3203"/>
                  <a:ext cx="868" cy="918"/>
                  <a:chOff x="4053" y="2240"/>
                  <a:chExt cx="868" cy="918"/>
                </a:xfrm>
              </p:grpSpPr>
              <p:sp>
                <p:nvSpPr>
                  <p:cNvPr id="31773" name="Rectangle 91" descr="Wide upward diagonal"/>
                  <p:cNvSpPr>
                    <a:spLocks noChangeArrowheads="1"/>
                  </p:cNvSpPr>
                  <p:nvPr/>
                </p:nvSpPr>
                <p:spPr bwMode="auto">
                  <a:xfrm>
                    <a:off x="4053" y="2432"/>
                    <a:ext cx="868" cy="590"/>
                  </a:xfrm>
                  <a:prstGeom prst="rect">
                    <a:avLst/>
                  </a:prstGeom>
                  <a:pattFill prst="wdUpDiag">
                    <a:fgClr>
                      <a:srgbClr val="66FF66"/>
                    </a:fgClr>
                    <a:bgClr>
                      <a:schemeClr val="bg1"/>
                    </a:bgClr>
                  </a:pattFill>
                  <a:ln w="9525">
                    <a:solidFill>
                      <a:schemeClr val="tx1"/>
                    </a:solidFill>
                    <a:miter lim="800000"/>
                    <a:headEnd/>
                    <a:tailEnd/>
                  </a:ln>
                </p:spPr>
                <p:txBody>
                  <a:bodyPr wrap="none" anchor="ctr"/>
                  <a:lstStyle/>
                  <a:p>
                    <a:endParaRPr lang="en-GB"/>
                  </a:p>
                </p:txBody>
              </p:sp>
              <p:sp>
                <p:nvSpPr>
                  <p:cNvPr id="31774" name="AutoShape 92"/>
                  <p:cNvSpPr>
                    <a:spLocks noChangeArrowheads="1"/>
                  </p:cNvSpPr>
                  <p:nvPr/>
                </p:nvSpPr>
                <p:spPr bwMode="auto">
                  <a:xfrm rot="5400000">
                    <a:off x="4172" y="2636"/>
                    <a:ext cx="454" cy="59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8 w 21600"/>
                      <a:gd name="T13" fmla="*/ 4393 h 21600"/>
                      <a:gd name="T14" fmla="*/ 19078 w 21600"/>
                      <a:gd name="T15" fmla="*/ 7761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403"/>
                        </a:lnTo>
                        <a:cubicBezTo>
                          <a:pt x="5564" y="4403"/>
                          <a:pt x="0" y="7875"/>
                          <a:pt x="0" y="12158"/>
                        </a:cubicBezTo>
                        <a:lnTo>
                          <a:pt x="0" y="21600"/>
                        </a:lnTo>
                        <a:lnTo>
                          <a:pt x="3426" y="21600"/>
                        </a:lnTo>
                        <a:lnTo>
                          <a:pt x="3426" y="12158"/>
                        </a:lnTo>
                        <a:cubicBezTo>
                          <a:pt x="3426" y="9726"/>
                          <a:pt x="7456" y="7755"/>
                          <a:pt x="12427" y="7755"/>
                        </a:cubicBezTo>
                        <a:lnTo>
                          <a:pt x="12427" y="12158"/>
                        </a:lnTo>
                        <a:close/>
                      </a:path>
                    </a:pathLst>
                  </a:custGeom>
                  <a:solidFill>
                    <a:schemeClr val="tx1"/>
                  </a:solidFill>
                  <a:ln w="9525">
                    <a:solidFill>
                      <a:schemeClr val="tx1"/>
                    </a:solidFill>
                    <a:miter lim="800000"/>
                    <a:headEnd/>
                    <a:tailEnd/>
                  </a:ln>
                </p:spPr>
                <p:txBody>
                  <a:bodyPr wrap="none" anchor="ctr"/>
                  <a:lstStyle/>
                  <a:p>
                    <a:endParaRPr lang="en-GB"/>
                  </a:p>
                </p:txBody>
              </p:sp>
              <p:sp>
                <p:nvSpPr>
                  <p:cNvPr id="31775" name="Text Box 93"/>
                  <p:cNvSpPr txBox="1">
                    <a:spLocks noChangeArrowheads="1"/>
                  </p:cNvSpPr>
                  <p:nvPr/>
                </p:nvSpPr>
                <p:spPr bwMode="auto">
                  <a:xfrm>
                    <a:off x="4059" y="2240"/>
                    <a:ext cx="815" cy="192"/>
                  </a:xfrm>
                  <a:prstGeom prst="rect">
                    <a:avLst/>
                  </a:prstGeom>
                  <a:noFill/>
                  <a:ln w="9525">
                    <a:noFill/>
                    <a:miter lim="800000"/>
                    <a:headEnd/>
                    <a:tailEnd/>
                  </a:ln>
                </p:spPr>
                <p:txBody>
                  <a:bodyPr>
                    <a:spAutoFit/>
                  </a:bodyPr>
                  <a:lstStyle/>
                  <a:p>
                    <a:pPr algn="ctr">
                      <a:spcBef>
                        <a:spcPct val="50000"/>
                      </a:spcBef>
                    </a:pPr>
                    <a:r>
                      <a:rPr lang="en-GB" sz="1400" b="1"/>
                      <a:t>Receiver</a:t>
                    </a:r>
                    <a:endParaRPr lang="en-US" sz="1400" b="1"/>
                  </a:p>
                </p:txBody>
              </p:sp>
            </p:grpSp>
            <p:sp>
              <p:nvSpPr>
                <p:cNvPr id="31768" name="Line 98"/>
                <p:cNvSpPr>
                  <a:spLocks noChangeShapeType="1"/>
                </p:cNvSpPr>
                <p:nvPr/>
              </p:nvSpPr>
              <p:spPr bwMode="auto">
                <a:xfrm>
                  <a:off x="3606" y="3067"/>
                  <a:ext cx="0" cy="907"/>
                </a:xfrm>
                <a:prstGeom prst="line">
                  <a:avLst/>
                </a:prstGeom>
                <a:noFill/>
                <a:ln w="28575" cap="rnd">
                  <a:solidFill>
                    <a:schemeClr val="tx1"/>
                  </a:solidFill>
                  <a:prstDash val="sysDot"/>
                  <a:round/>
                  <a:headEnd/>
                  <a:tailEnd/>
                </a:ln>
              </p:spPr>
              <p:txBody>
                <a:bodyPr/>
                <a:lstStyle/>
                <a:p>
                  <a:endParaRPr lang="en-GB"/>
                </a:p>
              </p:txBody>
            </p:sp>
            <p:sp>
              <p:nvSpPr>
                <p:cNvPr id="31769" name="Line 99"/>
                <p:cNvSpPr>
                  <a:spLocks noChangeShapeType="1"/>
                </p:cNvSpPr>
                <p:nvPr/>
              </p:nvSpPr>
              <p:spPr bwMode="auto">
                <a:xfrm>
                  <a:off x="4649" y="3067"/>
                  <a:ext cx="0" cy="907"/>
                </a:xfrm>
                <a:prstGeom prst="line">
                  <a:avLst/>
                </a:prstGeom>
                <a:noFill/>
                <a:ln w="28575" cap="rnd">
                  <a:solidFill>
                    <a:schemeClr val="tx1"/>
                  </a:solidFill>
                  <a:prstDash val="sysDot"/>
                  <a:round/>
                  <a:headEnd/>
                  <a:tailEnd/>
                </a:ln>
              </p:spPr>
              <p:txBody>
                <a:bodyPr/>
                <a:lstStyle/>
                <a:p>
                  <a:endParaRPr lang="en-GB"/>
                </a:p>
              </p:txBody>
            </p:sp>
            <p:sp>
              <p:nvSpPr>
                <p:cNvPr id="31770" name="Text Box 101"/>
                <p:cNvSpPr txBox="1">
                  <a:spLocks noChangeArrowheads="1"/>
                </p:cNvSpPr>
                <p:nvPr/>
              </p:nvSpPr>
              <p:spPr bwMode="auto">
                <a:xfrm>
                  <a:off x="3787" y="3022"/>
                  <a:ext cx="681" cy="154"/>
                </a:xfrm>
                <a:prstGeom prst="rect">
                  <a:avLst/>
                </a:prstGeom>
                <a:noFill/>
                <a:ln w="9525">
                  <a:noFill/>
                  <a:miter lim="800000"/>
                  <a:headEnd/>
                  <a:tailEnd/>
                </a:ln>
              </p:spPr>
              <p:txBody>
                <a:bodyPr>
                  <a:spAutoFit/>
                </a:bodyPr>
                <a:lstStyle/>
                <a:p>
                  <a:pPr>
                    <a:spcBef>
                      <a:spcPct val="50000"/>
                    </a:spcBef>
                  </a:pPr>
                  <a:r>
                    <a:rPr lang="en-GB" sz="1000" b="1">
                      <a:solidFill>
                        <a:srgbClr val="CC66FF"/>
                      </a:solidFill>
                    </a:rPr>
                    <a:t>ELECTRICITY</a:t>
                  </a:r>
                  <a:endParaRPr lang="en-US" sz="1000" b="1">
                    <a:solidFill>
                      <a:srgbClr val="CC66FF"/>
                    </a:solidFill>
                  </a:endParaRPr>
                </a:p>
              </p:txBody>
            </p:sp>
            <p:sp>
              <p:nvSpPr>
                <p:cNvPr id="31771" name="Line 104"/>
                <p:cNvSpPr>
                  <a:spLocks noChangeShapeType="1"/>
                </p:cNvSpPr>
                <p:nvPr/>
              </p:nvSpPr>
              <p:spPr bwMode="auto">
                <a:xfrm>
                  <a:off x="4377" y="3113"/>
                  <a:ext cx="272" cy="0"/>
                </a:xfrm>
                <a:prstGeom prst="line">
                  <a:avLst/>
                </a:prstGeom>
                <a:noFill/>
                <a:ln w="19050">
                  <a:solidFill>
                    <a:srgbClr val="CC99FF"/>
                  </a:solidFill>
                  <a:round/>
                  <a:headEnd/>
                  <a:tailEnd type="triangle" w="med" len="med"/>
                </a:ln>
              </p:spPr>
              <p:txBody>
                <a:bodyPr/>
                <a:lstStyle/>
                <a:p>
                  <a:endParaRPr lang="en-GB"/>
                </a:p>
              </p:txBody>
            </p:sp>
            <p:sp>
              <p:nvSpPr>
                <p:cNvPr id="31772" name="Line 106"/>
                <p:cNvSpPr>
                  <a:spLocks noChangeShapeType="1"/>
                </p:cNvSpPr>
                <p:nvPr/>
              </p:nvSpPr>
              <p:spPr bwMode="auto">
                <a:xfrm flipH="1">
                  <a:off x="3606" y="3113"/>
                  <a:ext cx="227" cy="0"/>
                </a:xfrm>
                <a:prstGeom prst="line">
                  <a:avLst/>
                </a:prstGeom>
                <a:noFill/>
                <a:ln w="19050">
                  <a:solidFill>
                    <a:srgbClr val="CC99FF"/>
                  </a:solidFill>
                  <a:round/>
                  <a:headEnd/>
                  <a:tailEnd type="triangle" w="med" len="med"/>
                </a:ln>
              </p:spPr>
              <p:txBody>
                <a:bodyPr/>
                <a:lstStyle/>
                <a:p>
                  <a:endParaRPr lang="en-GB"/>
                </a:p>
              </p:txBody>
            </p:sp>
          </p:grpSp>
          <p:sp>
            <p:nvSpPr>
              <p:cNvPr id="31766" name="Text Box 122"/>
              <p:cNvSpPr txBox="1">
                <a:spLocks noChangeArrowheads="1"/>
              </p:cNvSpPr>
              <p:nvPr/>
            </p:nvSpPr>
            <p:spPr bwMode="auto">
              <a:xfrm>
                <a:off x="4422" y="3369"/>
                <a:ext cx="816" cy="288"/>
              </a:xfrm>
              <a:prstGeom prst="rect">
                <a:avLst/>
              </a:prstGeom>
              <a:noFill/>
              <a:ln w="9525">
                <a:noFill/>
                <a:miter lim="800000"/>
                <a:headEnd/>
                <a:tailEnd/>
              </a:ln>
            </p:spPr>
            <p:txBody>
              <a:bodyPr>
                <a:spAutoFit/>
              </a:bodyPr>
              <a:lstStyle/>
              <a:p>
                <a:pPr algn="r">
                  <a:spcBef>
                    <a:spcPct val="50000"/>
                  </a:spcBef>
                </a:pPr>
                <a:r>
                  <a:rPr lang="en-GB" sz="1200" b="1"/>
                  <a:t>Avalanche Photo Diode</a:t>
                </a:r>
                <a:endParaRPr lang="en-US" sz="1200" b="1"/>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blinds(horizontal)">
                                      <p:cBhvr>
                                        <p:cTn id="10" dur="500"/>
                                        <p:tgtEl>
                                          <p:spTgt spid="205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blinds(horizontal)">
                                      <p:cBhvr>
                                        <p:cTn id="13" dur="500"/>
                                        <p:tgtEl>
                                          <p:spTgt spid="205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blinds(horizontal)">
                                      <p:cBhvr>
                                        <p:cTn id="16" dur="500"/>
                                        <p:tgtEl>
                                          <p:spTgt spid="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2000" fill="hold"/>
                                        <p:tgtEl>
                                          <p:spTgt spid="2054"/>
                                        </p:tgtEl>
                                        <p:attrNameLst>
                                          <p:attrName>ppt_w</p:attrName>
                                        </p:attrNameLst>
                                      </p:cBhvr>
                                      <p:tavLst>
                                        <p:tav tm="0">
                                          <p:val>
                                            <p:strVal val="#ppt_w*0.70"/>
                                          </p:val>
                                        </p:tav>
                                        <p:tav tm="100000">
                                          <p:val>
                                            <p:strVal val="#ppt_w"/>
                                          </p:val>
                                        </p:tav>
                                      </p:tavLst>
                                    </p:anim>
                                    <p:anim calcmode="lin" valueType="num">
                                      <p:cBhvr>
                                        <p:cTn id="22" dur="2000" fill="hold"/>
                                        <p:tgtEl>
                                          <p:spTgt spid="2054"/>
                                        </p:tgtEl>
                                        <p:attrNameLst>
                                          <p:attrName>ppt_h</p:attrName>
                                        </p:attrNameLst>
                                      </p:cBhvr>
                                      <p:tavLst>
                                        <p:tav tm="0">
                                          <p:val>
                                            <p:strVal val="#ppt_h"/>
                                          </p:val>
                                        </p:tav>
                                        <p:tav tm="100000">
                                          <p:val>
                                            <p:strVal val="#ppt_h"/>
                                          </p:val>
                                        </p:tav>
                                      </p:tavLst>
                                    </p:anim>
                                    <p:animEffect transition="in" filter="fade">
                                      <p:cBhvr>
                                        <p:cTn id="23" dur="2000"/>
                                        <p:tgtEl>
                                          <p:spTgt spid="2054"/>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20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fade">
                                      <p:cBhvr>
                                        <p:cTn id="31" dur="2000"/>
                                        <p:tgtEl>
                                          <p:spTgt spid="206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79"/>
                                        </p:tgtEl>
                                        <p:attrNameLst>
                                          <p:attrName>style.visibility</p:attrName>
                                        </p:attrNameLst>
                                      </p:cBhvr>
                                      <p:to>
                                        <p:strVal val="visible"/>
                                      </p:to>
                                    </p:set>
                                    <p:anim calcmode="lin" valueType="num">
                                      <p:cBhvr additive="base">
                                        <p:cTn id="41" dur="500" fill="hold"/>
                                        <p:tgtEl>
                                          <p:spTgt spid="2079"/>
                                        </p:tgtEl>
                                        <p:attrNameLst>
                                          <p:attrName>ppt_x</p:attrName>
                                        </p:attrNameLst>
                                      </p:cBhvr>
                                      <p:tavLst>
                                        <p:tav tm="0">
                                          <p:val>
                                            <p:strVal val="#ppt_x"/>
                                          </p:val>
                                        </p:tav>
                                        <p:tav tm="100000">
                                          <p:val>
                                            <p:strVal val="#ppt_x"/>
                                          </p:val>
                                        </p:tav>
                                      </p:tavLst>
                                    </p:anim>
                                    <p:anim calcmode="lin" valueType="num">
                                      <p:cBhvr additive="base">
                                        <p:cTn id="42" dur="500" fill="hold"/>
                                        <p:tgtEl>
                                          <p:spTgt spid="207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20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grpId="1" nodeType="clickEffect">
                                  <p:stCondLst>
                                    <p:cond delay="0"/>
                                  </p:stCondLst>
                                  <p:childTnLst>
                                    <p:animMotion origin="layout" path="M 5.55556E-7 -3.40426E-6 L -0.00399 -0.12257 " pathEditMode="relative" rAng="0" ptsTypes="AA">
                                      <p:cBhvr>
                                        <p:cTn id="50" dur="2000" fill="hold"/>
                                        <p:tgtEl>
                                          <p:spTgt spid="2079"/>
                                        </p:tgtEl>
                                        <p:attrNameLst>
                                          <p:attrName>ppt_x</p:attrName>
                                          <p:attrName>ppt_y</p:attrName>
                                        </p:attrNameLst>
                                      </p:cBhvr>
                                      <p:rCtr x="-2" y="-61"/>
                                    </p:animMotion>
                                  </p:childTnLst>
                                </p:cTn>
                              </p:par>
                            </p:childTnLst>
                          </p:cTn>
                        </p:par>
                        <p:par>
                          <p:cTn id="51" fill="hold">
                            <p:stCondLst>
                              <p:cond delay="2000"/>
                            </p:stCondLst>
                            <p:childTnLst>
                              <p:par>
                                <p:cTn id="52" presetID="63" presetClass="path" presetSubtype="0" accel="50000" decel="50000" fill="hold" grpId="2" nodeType="afterEffect">
                                  <p:stCondLst>
                                    <p:cond delay="0"/>
                                  </p:stCondLst>
                                  <p:childTnLst>
                                    <p:animMotion origin="layout" path="M -0.004 -0.12257 L 0.65746 -0.12257 " pathEditMode="relative" rAng="0" ptsTypes="AA">
                                      <p:cBhvr>
                                        <p:cTn id="53" dur="2000" fill="hold"/>
                                        <p:tgtEl>
                                          <p:spTgt spid="2079"/>
                                        </p:tgtEl>
                                        <p:attrNameLst>
                                          <p:attrName>ppt_x</p:attrName>
                                          <p:attrName>ppt_y</p:attrName>
                                        </p:attrNameLst>
                                      </p:cBhvr>
                                      <p:rCtr x="331" y="0"/>
                                    </p:animMotion>
                                  </p:childTnLst>
                                </p:cTn>
                              </p:par>
                            </p:childTnLst>
                          </p:cTn>
                        </p:par>
                        <p:par>
                          <p:cTn id="54" fill="hold">
                            <p:stCondLst>
                              <p:cond delay="4000"/>
                            </p:stCondLst>
                            <p:childTnLst>
                              <p:par>
                                <p:cTn id="55" presetID="42" presetClass="path" presetSubtype="0" accel="50000" decel="50000" fill="hold" grpId="3" nodeType="afterEffect">
                                  <p:stCondLst>
                                    <p:cond delay="0"/>
                                  </p:stCondLst>
                                  <p:childTnLst>
                                    <p:animMotion origin="layout" path="M 0.65746 -0.12257 L 0.65746 -0.00717 " pathEditMode="relative" rAng="0" ptsTypes="AA">
                                      <p:cBhvr>
                                        <p:cTn id="56" dur="2000" fill="hold"/>
                                        <p:tgtEl>
                                          <p:spTgt spid="2079"/>
                                        </p:tgtEl>
                                        <p:attrNameLst>
                                          <p:attrName>ppt_x</p:attrName>
                                          <p:attrName>ppt_y</p:attrName>
                                        </p:attrNameLst>
                                      </p:cBhvr>
                                      <p:rCtr x="0"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9" grpId="0"/>
      <p:bldP spid="2061" grpId="0"/>
      <p:bldP spid="2079" grpId="0" animBg="1"/>
      <p:bldP spid="2079" grpId="1" animBg="1"/>
      <p:bldP spid="2079" grpId="2" animBg="1"/>
      <p:bldP spid="2079"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sz="half" idx="1"/>
          </p:nvPr>
        </p:nvSpPr>
        <p:spPr>
          <a:xfrm>
            <a:off x="468313" y="5014913"/>
            <a:ext cx="8281987" cy="1582737"/>
          </a:xfrm>
        </p:spPr>
        <p:txBody>
          <a:bodyPr/>
          <a:lstStyle/>
          <a:p>
            <a:pPr>
              <a:lnSpc>
                <a:spcPct val="80000"/>
              </a:lnSpc>
            </a:pPr>
            <a:r>
              <a:rPr lang="en-GB" sz="2000" smtClean="0"/>
              <a:t>When the refraction angle reaches</a:t>
            </a:r>
            <a:r>
              <a:rPr lang="el-GR" sz="2000" smtClean="0"/>
              <a:t> </a:t>
            </a:r>
            <a:r>
              <a:rPr lang="en-GB" sz="2000" smtClean="0"/>
              <a:t>90°, there is no refraction and the incident angle</a:t>
            </a:r>
            <a:r>
              <a:rPr lang="el-GR" sz="2000" smtClean="0"/>
              <a:t> </a:t>
            </a:r>
            <a:r>
              <a:rPr lang="en-GB" sz="2000" smtClean="0"/>
              <a:t>reaches its critical angle (</a:t>
            </a:r>
            <a:r>
              <a:rPr lang="el-GR" sz="2000" b="1" smtClean="0">
                <a:solidFill>
                  <a:srgbClr val="FF3300"/>
                </a:solidFill>
              </a:rPr>
              <a:t>Φ</a:t>
            </a:r>
            <a:r>
              <a:rPr lang="en-GB" sz="2000" b="1" baseline="-25000" smtClean="0">
                <a:solidFill>
                  <a:srgbClr val="FF3300"/>
                </a:solidFill>
              </a:rPr>
              <a:t>C</a:t>
            </a:r>
            <a:r>
              <a:rPr lang="en-GB" sz="2000" smtClean="0"/>
              <a:t>)</a:t>
            </a:r>
          </a:p>
          <a:p>
            <a:pPr>
              <a:lnSpc>
                <a:spcPct val="80000"/>
              </a:lnSpc>
            </a:pPr>
            <a:r>
              <a:rPr lang="en-GB" sz="2000" smtClean="0"/>
              <a:t>When incident angle reaches the critical angle, there is no refraction.</a:t>
            </a:r>
          </a:p>
          <a:p>
            <a:pPr>
              <a:lnSpc>
                <a:spcPct val="80000"/>
              </a:lnSpc>
            </a:pPr>
            <a:r>
              <a:rPr lang="en-GB" sz="2000" smtClean="0"/>
              <a:t>Beyond the critical angle, light ray becomes totally internally reflected .</a:t>
            </a:r>
          </a:p>
          <a:p>
            <a:pPr>
              <a:lnSpc>
                <a:spcPct val="80000"/>
              </a:lnSpc>
            </a:pPr>
            <a:endParaRPr lang="en-US" sz="2000" smtClean="0"/>
          </a:p>
        </p:txBody>
      </p:sp>
      <p:sp>
        <p:nvSpPr>
          <p:cNvPr id="4102" name="Rectangle 6"/>
          <p:cNvSpPr>
            <a:spLocks noGrp="1" noChangeArrowheads="1"/>
          </p:cNvSpPr>
          <p:nvPr>
            <p:ph type="body" sz="half" idx="2"/>
          </p:nvPr>
        </p:nvSpPr>
        <p:spPr>
          <a:xfrm>
            <a:off x="107950" y="1412875"/>
            <a:ext cx="8713788" cy="2232025"/>
          </a:xfrm>
        </p:spPr>
        <p:txBody>
          <a:bodyPr/>
          <a:lstStyle/>
          <a:p>
            <a:r>
              <a:rPr lang="en-GB" sz="2400" smtClean="0"/>
              <a:t>Critical Angle &amp; Total Internal Reflection</a:t>
            </a:r>
            <a:endParaRPr lang="en-US" sz="2400" smtClean="0"/>
          </a:p>
        </p:txBody>
      </p:sp>
      <p:sp>
        <p:nvSpPr>
          <p:cNvPr id="32772" name="Line 9"/>
          <p:cNvSpPr>
            <a:spLocks noChangeShapeType="1"/>
          </p:cNvSpPr>
          <p:nvPr/>
        </p:nvSpPr>
        <p:spPr bwMode="auto">
          <a:xfrm>
            <a:off x="254000" y="1196975"/>
            <a:ext cx="8636000" cy="1588"/>
          </a:xfrm>
          <a:prstGeom prst="line">
            <a:avLst/>
          </a:prstGeom>
          <a:noFill/>
          <a:ln w="44450">
            <a:solidFill>
              <a:srgbClr val="0099FF"/>
            </a:solidFill>
            <a:round/>
            <a:headEnd/>
            <a:tailEnd/>
          </a:ln>
        </p:spPr>
        <p:txBody>
          <a:bodyPr/>
          <a:lstStyle/>
          <a:p>
            <a:endParaRPr lang="en-GB"/>
          </a:p>
        </p:txBody>
      </p:sp>
      <p:sp>
        <p:nvSpPr>
          <p:cNvPr id="32773" name="Rectangle 10"/>
          <p:cNvSpPr>
            <a:spLocks noGrp="1" noChangeArrowheads="1"/>
          </p:cNvSpPr>
          <p:nvPr>
            <p:ph type="title"/>
          </p:nvPr>
        </p:nvSpPr>
        <p:spPr>
          <a:xfrm>
            <a:off x="179388" y="274638"/>
            <a:ext cx="8785225" cy="1143000"/>
          </a:xfrm>
        </p:spPr>
        <p:txBody>
          <a:bodyPr/>
          <a:lstStyle/>
          <a:p>
            <a:r>
              <a:rPr lang="en-GB" sz="3600" smtClean="0"/>
              <a:t>Basic Theorems behind Optical Fibre (b)</a:t>
            </a:r>
            <a:endParaRPr lang="en-US" sz="3600" smtClean="0"/>
          </a:p>
        </p:txBody>
      </p:sp>
      <p:grpSp>
        <p:nvGrpSpPr>
          <p:cNvPr id="2" name="Group 81"/>
          <p:cNvGrpSpPr>
            <a:grpSpLocks/>
          </p:cNvGrpSpPr>
          <p:nvPr/>
        </p:nvGrpSpPr>
        <p:grpSpPr bwMode="auto">
          <a:xfrm>
            <a:off x="1117600" y="2120900"/>
            <a:ext cx="4314825" cy="2460625"/>
            <a:chOff x="1514" y="1389"/>
            <a:chExt cx="2718" cy="1550"/>
          </a:xfrm>
        </p:grpSpPr>
        <p:grpSp>
          <p:nvGrpSpPr>
            <p:cNvPr id="3" name="Group 57"/>
            <p:cNvGrpSpPr>
              <a:grpSpLocks/>
            </p:cNvGrpSpPr>
            <p:nvPr/>
          </p:nvGrpSpPr>
          <p:grpSpPr bwMode="auto">
            <a:xfrm>
              <a:off x="1514" y="1389"/>
              <a:ext cx="2718" cy="1550"/>
              <a:chOff x="2199" y="2658"/>
              <a:chExt cx="1588" cy="908"/>
            </a:xfrm>
          </p:grpSpPr>
          <p:sp>
            <p:nvSpPr>
              <p:cNvPr id="32800" name="Rectangle 58"/>
              <p:cNvSpPr>
                <a:spLocks noChangeArrowheads="1"/>
              </p:cNvSpPr>
              <p:nvPr/>
            </p:nvSpPr>
            <p:spPr bwMode="auto">
              <a:xfrm>
                <a:off x="2199" y="2658"/>
                <a:ext cx="1588" cy="455"/>
              </a:xfrm>
              <a:prstGeom prst="rect">
                <a:avLst/>
              </a:prstGeom>
              <a:solidFill>
                <a:srgbClr val="FFFF99"/>
              </a:solidFill>
              <a:ln w="9525">
                <a:noFill/>
                <a:miter lim="800000"/>
                <a:headEnd/>
                <a:tailEnd/>
              </a:ln>
            </p:spPr>
            <p:txBody>
              <a:bodyPr wrap="none" anchor="ctr"/>
              <a:lstStyle/>
              <a:p>
                <a:endParaRPr lang="en-GB"/>
              </a:p>
            </p:txBody>
          </p:sp>
          <p:sp>
            <p:nvSpPr>
              <p:cNvPr id="32801" name="Rectangle 59"/>
              <p:cNvSpPr>
                <a:spLocks noChangeArrowheads="1"/>
              </p:cNvSpPr>
              <p:nvPr/>
            </p:nvSpPr>
            <p:spPr bwMode="auto">
              <a:xfrm>
                <a:off x="2199" y="3113"/>
                <a:ext cx="1588" cy="453"/>
              </a:xfrm>
              <a:prstGeom prst="rect">
                <a:avLst/>
              </a:prstGeom>
              <a:solidFill>
                <a:srgbClr val="CCFF66"/>
              </a:solidFill>
              <a:ln w="9525">
                <a:noFill/>
                <a:miter lim="800000"/>
                <a:headEnd/>
                <a:tailEnd/>
              </a:ln>
            </p:spPr>
            <p:txBody>
              <a:bodyPr wrap="none" anchor="ctr"/>
              <a:lstStyle/>
              <a:p>
                <a:endParaRPr lang="en-GB"/>
              </a:p>
            </p:txBody>
          </p:sp>
        </p:grpSp>
        <p:sp>
          <p:nvSpPr>
            <p:cNvPr id="32798" name="Line 60"/>
            <p:cNvSpPr>
              <a:spLocks noChangeShapeType="1"/>
            </p:cNvSpPr>
            <p:nvPr/>
          </p:nvSpPr>
          <p:spPr bwMode="auto">
            <a:xfrm>
              <a:off x="1515" y="2165"/>
              <a:ext cx="2717" cy="0"/>
            </a:xfrm>
            <a:prstGeom prst="line">
              <a:avLst/>
            </a:prstGeom>
            <a:noFill/>
            <a:ln w="19050">
              <a:solidFill>
                <a:schemeClr val="tx1"/>
              </a:solidFill>
              <a:round/>
              <a:headEnd/>
              <a:tailEnd/>
            </a:ln>
          </p:spPr>
          <p:txBody>
            <a:bodyPr/>
            <a:lstStyle/>
            <a:p>
              <a:endParaRPr lang="en-GB"/>
            </a:p>
          </p:txBody>
        </p:sp>
        <p:sp>
          <p:nvSpPr>
            <p:cNvPr id="32799" name="Line 61"/>
            <p:cNvSpPr>
              <a:spLocks noChangeShapeType="1"/>
            </p:cNvSpPr>
            <p:nvPr/>
          </p:nvSpPr>
          <p:spPr bwMode="auto">
            <a:xfrm>
              <a:off x="2880" y="1390"/>
              <a:ext cx="0" cy="1549"/>
            </a:xfrm>
            <a:prstGeom prst="line">
              <a:avLst/>
            </a:prstGeom>
            <a:noFill/>
            <a:ln w="19050">
              <a:solidFill>
                <a:schemeClr val="tx1"/>
              </a:solidFill>
              <a:round/>
              <a:headEnd/>
              <a:tailEnd/>
            </a:ln>
          </p:spPr>
          <p:txBody>
            <a:bodyPr/>
            <a:lstStyle/>
            <a:p>
              <a:endParaRPr lang="en-GB"/>
            </a:p>
          </p:txBody>
        </p:sp>
      </p:grpSp>
      <p:sp>
        <p:nvSpPr>
          <p:cNvPr id="4158" name="Line 62"/>
          <p:cNvSpPr>
            <a:spLocks noChangeShapeType="1"/>
          </p:cNvSpPr>
          <p:nvPr/>
        </p:nvSpPr>
        <p:spPr bwMode="auto">
          <a:xfrm flipV="1">
            <a:off x="2709863" y="3365500"/>
            <a:ext cx="566737" cy="1216025"/>
          </a:xfrm>
          <a:prstGeom prst="line">
            <a:avLst/>
          </a:prstGeom>
          <a:noFill/>
          <a:ln w="25400">
            <a:solidFill>
              <a:srgbClr val="0000FF"/>
            </a:solidFill>
            <a:round/>
            <a:headEnd/>
            <a:tailEnd type="triangle" w="med" len="lg"/>
          </a:ln>
        </p:spPr>
        <p:txBody>
          <a:bodyPr/>
          <a:lstStyle/>
          <a:p>
            <a:endParaRPr lang="en-GB"/>
          </a:p>
        </p:txBody>
      </p:sp>
      <p:sp>
        <p:nvSpPr>
          <p:cNvPr id="4159" name="Line 63"/>
          <p:cNvSpPr>
            <a:spLocks noChangeShapeType="1"/>
          </p:cNvSpPr>
          <p:nvPr/>
        </p:nvSpPr>
        <p:spPr bwMode="auto">
          <a:xfrm flipV="1">
            <a:off x="3276600" y="2781300"/>
            <a:ext cx="1162050" cy="584200"/>
          </a:xfrm>
          <a:prstGeom prst="line">
            <a:avLst/>
          </a:prstGeom>
          <a:noFill/>
          <a:ln w="25400">
            <a:solidFill>
              <a:srgbClr val="0000FF"/>
            </a:solidFill>
            <a:round/>
            <a:headEnd/>
            <a:tailEnd type="triangle" w="med" len="lg"/>
          </a:ln>
        </p:spPr>
        <p:txBody>
          <a:bodyPr/>
          <a:lstStyle/>
          <a:p>
            <a:endParaRPr lang="en-GB"/>
          </a:p>
        </p:txBody>
      </p:sp>
      <p:sp>
        <p:nvSpPr>
          <p:cNvPr id="4160" name="Freeform 64"/>
          <p:cNvSpPr>
            <a:spLocks/>
          </p:cNvSpPr>
          <p:nvPr/>
        </p:nvSpPr>
        <p:spPr bwMode="auto">
          <a:xfrm rot="2471982">
            <a:off x="3276600" y="2989263"/>
            <a:ext cx="431800" cy="163512"/>
          </a:xfrm>
          <a:custGeom>
            <a:avLst/>
            <a:gdLst>
              <a:gd name="T0" fmla="*/ 0 w 681"/>
              <a:gd name="T1" fmla="*/ 2147483647 h 295"/>
              <a:gd name="T2" fmla="*/ 2147483647 w 681"/>
              <a:gd name="T3" fmla="*/ 2147483647 h 295"/>
              <a:gd name="T4" fmla="*/ 2147483647 w 681"/>
              <a:gd name="T5" fmla="*/ 2147483647 h 295"/>
              <a:gd name="T6" fmla="*/ 0 60000 65536"/>
              <a:gd name="T7" fmla="*/ 0 60000 65536"/>
              <a:gd name="T8" fmla="*/ 0 60000 65536"/>
              <a:gd name="T9" fmla="*/ 0 w 681"/>
              <a:gd name="T10" fmla="*/ 0 h 295"/>
              <a:gd name="T11" fmla="*/ 681 w 681"/>
              <a:gd name="T12" fmla="*/ 295 h 295"/>
            </a:gdLst>
            <a:ahLst/>
            <a:cxnLst>
              <a:cxn ang="T6">
                <a:pos x="T0" y="T1"/>
              </a:cxn>
              <a:cxn ang="T7">
                <a:pos x="T2" y="T3"/>
              </a:cxn>
              <a:cxn ang="T8">
                <a:pos x="T4" y="T5"/>
              </a:cxn>
            </a:cxnLst>
            <a:rect l="T9" t="T10" r="T11" b="T12"/>
            <a:pathLst>
              <a:path w="681" h="295">
                <a:moveTo>
                  <a:pt x="0" y="295"/>
                </a:moveTo>
                <a:cubicBezTo>
                  <a:pt x="79" y="170"/>
                  <a:pt x="159" y="46"/>
                  <a:pt x="272" y="23"/>
                </a:cubicBezTo>
                <a:cubicBezTo>
                  <a:pt x="385" y="0"/>
                  <a:pt x="613" y="136"/>
                  <a:pt x="681" y="159"/>
                </a:cubicBezTo>
              </a:path>
            </a:pathLst>
          </a:custGeom>
          <a:noFill/>
          <a:ln w="25400" cap="rnd">
            <a:solidFill>
              <a:srgbClr val="0000FF"/>
            </a:solidFill>
            <a:prstDash val="sysDot"/>
            <a:round/>
            <a:headEnd/>
            <a:tailEnd/>
          </a:ln>
        </p:spPr>
        <p:txBody>
          <a:bodyPr/>
          <a:lstStyle/>
          <a:p>
            <a:endParaRPr lang="en-GB"/>
          </a:p>
        </p:txBody>
      </p:sp>
      <p:sp>
        <p:nvSpPr>
          <p:cNvPr id="4161" name="Freeform 65"/>
          <p:cNvSpPr>
            <a:spLocks/>
          </p:cNvSpPr>
          <p:nvPr/>
        </p:nvSpPr>
        <p:spPr bwMode="auto">
          <a:xfrm rot="-9845054">
            <a:off x="3086100" y="3719513"/>
            <a:ext cx="200025" cy="69850"/>
          </a:xfrm>
          <a:custGeom>
            <a:avLst/>
            <a:gdLst>
              <a:gd name="T0" fmla="*/ 0 w 681"/>
              <a:gd name="T1" fmla="*/ 2147483647 h 295"/>
              <a:gd name="T2" fmla="*/ 2147483647 w 681"/>
              <a:gd name="T3" fmla="*/ 2147483647 h 295"/>
              <a:gd name="T4" fmla="*/ 2147483647 w 681"/>
              <a:gd name="T5" fmla="*/ 2147483647 h 295"/>
              <a:gd name="T6" fmla="*/ 0 60000 65536"/>
              <a:gd name="T7" fmla="*/ 0 60000 65536"/>
              <a:gd name="T8" fmla="*/ 0 60000 65536"/>
              <a:gd name="T9" fmla="*/ 0 w 681"/>
              <a:gd name="T10" fmla="*/ 0 h 295"/>
              <a:gd name="T11" fmla="*/ 681 w 681"/>
              <a:gd name="T12" fmla="*/ 295 h 295"/>
            </a:gdLst>
            <a:ahLst/>
            <a:cxnLst>
              <a:cxn ang="T6">
                <a:pos x="T0" y="T1"/>
              </a:cxn>
              <a:cxn ang="T7">
                <a:pos x="T2" y="T3"/>
              </a:cxn>
              <a:cxn ang="T8">
                <a:pos x="T4" y="T5"/>
              </a:cxn>
            </a:cxnLst>
            <a:rect l="T9" t="T10" r="T11" b="T12"/>
            <a:pathLst>
              <a:path w="681" h="295">
                <a:moveTo>
                  <a:pt x="0" y="295"/>
                </a:moveTo>
                <a:cubicBezTo>
                  <a:pt x="79" y="170"/>
                  <a:pt x="159" y="46"/>
                  <a:pt x="272" y="23"/>
                </a:cubicBezTo>
                <a:cubicBezTo>
                  <a:pt x="385" y="0"/>
                  <a:pt x="613" y="136"/>
                  <a:pt x="681" y="159"/>
                </a:cubicBezTo>
              </a:path>
            </a:pathLst>
          </a:custGeom>
          <a:noFill/>
          <a:ln w="25400" cap="rnd">
            <a:solidFill>
              <a:srgbClr val="0000FF"/>
            </a:solidFill>
            <a:prstDash val="sysDot"/>
            <a:round/>
            <a:headEnd/>
            <a:tailEnd/>
          </a:ln>
        </p:spPr>
        <p:txBody>
          <a:bodyPr/>
          <a:lstStyle/>
          <a:p>
            <a:endParaRPr lang="en-GB"/>
          </a:p>
        </p:txBody>
      </p:sp>
      <p:sp>
        <p:nvSpPr>
          <p:cNvPr id="4162" name="Rectangle 66"/>
          <p:cNvSpPr>
            <a:spLocks noChangeArrowheads="1"/>
          </p:cNvSpPr>
          <p:nvPr/>
        </p:nvSpPr>
        <p:spPr bwMode="auto">
          <a:xfrm>
            <a:off x="2967038" y="3902075"/>
            <a:ext cx="750887" cy="306388"/>
          </a:xfrm>
          <a:prstGeom prst="rect">
            <a:avLst/>
          </a:prstGeom>
          <a:noFill/>
          <a:ln w="9525">
            <a:noFill/>
            <a:miter lim="800000"/>
            <a:headEnd/>
            <a:tailEnd/>
          </a:ln>
        </p:spPr>
        <p:txBody>
          <a:bodyPr>
            <a:spAutoFit/>
          </a:bodyPr>
          <a:lstStyle/>
          <a:p>
            <a:r>
              <a:rPr lang="el-GR" sz="1400" b="1">
                <a:solidFill>
                  <a:srgbClr val="0000FF"/>
                </a:solidFill>
                <a:cs typeface="Arial" charset="0"/>
              </a:rPr>
              <a:t>Φ</a:t>
            </a:r>
            <a:r>
              <a:rPr lang="en-GB" sz="1400" b="1" baseline="-25000">
                <a:solidFill>
                  <a:srgbClr val="0000FF"/>
                </a:solidFill>
              </a:rPr>
              <a:t>1</a:t>
            </a:r>
            <a:endParaRPr lang="en-US">
              <a:solidFill>
                <a:srgbClr val="0000FF"/>
              </a:solidFill>
            </a:endParaRPr>
          </a:p>
        </p:txBody>
      </p:sp>
      <p:sp>
        <p:nvSpPr>
          <p:cNvPr id="4163" name="Rectangle 67"/>
          <p:cNvSpPr>
            <a:spLocks noChangeArrowheads="1"/>
          </p:cNvSpPr>
          <p:nvPr/>
        </p:nvSpPr>
        <p:spPr bwMode="auto">
          <a:xfrm>
            <a:off x="2493963" y="3992563"/>
            <a:ext cx="1008062" cy="366712"/>
          </a:xfrm>
          <a:prstGeom prst="rect">
            <a:avLst/>
          </a:prstGeom>
          <a:noFill/>
          <a:ln w="9525">
            <a:noFill/>
            <a:miter lim="800000"/>
            <a:headEnd/>
            <a:tailEnd/>
          </a:ln>
        </p:spPr>
        <p:txBody>
          <a:bodyPr>
            <a:spAutoFit/>
          </a:bodyPr>
          <a:lstStyle/>
          <a:p>
            <a:r>
              <a:rPr lang="el-GR" b="1">
                <a:solidFill>
                  <a:srgbClr val="FF3300"/>
                </a:solidFill>
                <a:cs typeface="Arial" charset="0"/>
              </a:rPr>
              <a:t>Φ</a:t>
            </a:r>
            <a:r>
              <a:rPr lang="en-GB" b="1" baseline="-25000">
                <a:solidFill>
                  <a:srgbClr val="FF3300"/>
                </a:solidFill>
              </a:rPr>
              <a:t>C</a:t>
            </a:r>
            <a:endParaRPr lang="en-US" b="1">
              <a:solidFill>
                <a:srgbClr val="FF3300"/>
              </a:solidFill>
            </a:endParaRPr>
          </a:p>
        </p:txBody>
      </p:sp>
      <p:sp>
        <p:nvSpPr>
          <p:cNvPr id="4164" name="Text Box 68"/>
          <p:cNvSpPr txBox="1">
            <a:spLocks noChangeArrowheads="1"/>
          </p:cNvSpPr>
          <p:nvPr/>
        </p:nvSpPr>
        <p:spPr bwMode="auto">
          <a:xfrm>
            <a:off x="3997325" y="2120900"/>
            <a:ext cx="1874838" cy="793750"/>
          </a:xfrm>
          <a:prstGeom prst="rect">
            <a:avLst/>
          </a:prstGeom>
          <a:noFill/>
          <a:ln w="9525">
            <a:noFill/>
            <a:miter lim="800000"/>
            <a:headEnd/>
            <a:tailEnd/>
          </a:ln>
        </p:spPr>
        <p:txBody>
          <a:bodyPr>
            <a:spAutoFit/>
          </a:bodyPr>
          <a:lstStyle/>
          <a:p>
            <a:pPr algn="ctr"/>
            <a:r>
              <a:rPr lang="en-GB" sz="1400" b="1"/>
              <a:t>Medium 2</a:t>
            </a:r>
          </a:p>
          <a:p>
            <a:pPr algn="ctr"/>
            <a:r>
              <a:rPr lang="en-GB" sz="1400" b="1"/>
              <a:t>n</a:t>
            </a:r>
            <a:r>
              <a:rPr lang="en-GB" sz="1400" b="1" baseline="-25000"/>
              <a:t>2</a:t>
            </a:r>
            <a:endParaRPr lang="en-US" sz="1400" b="1" baseline="-25000"/>
          </a:p>
          <a:p>
            <a:endParaRPr lang="en-US"/>
          </a:p>
        </p:txBody>
      </p:sp>
      <p:sp>
        <p:nvSpPr>
          <p:cNvPr id="4165" name="Text Box 69"/>
          <p:cNvSpPr txBox="1">
            <a:spLocks noChangeArrowheads="1"/>
          </p:cNvSpPr>
          <p:nvPr/>
        </p:nvSpPr>
        <p:spPr bwMode="auto">
          <a:xfrm>
            <a:off x="684213" y="4005263"/>
            <a:ext cx="1874837" cy="792162"/>
          </a:xfrm>
          <a:prstGeom prst="rect">
            <a:avLst/>
          </a:prstGeom>
          <a:noFill/>
          <a:ln w="9525">
            <a:noFill/>
            <a:miter lim="800000"/>
            <a:headEnd/>
            <a:tailEnd/>
          </a:ln>
        </p:spPr>
        <p:txBody>
          <a:bodyPr>
            <a:spAutoFit/>
          </a:bodyPr>
          <a:lstStyle/>
          <a:p>
            <a:pPr algn="ctr"/>
            <a:r>
              <a:rPr lang="en-GB" sz="1400" b="1"/>
              <a:t>Medium 1</a:t>
            </a:r>
          </a:p>
          <a:p>
            <a:pPr algn="ctr"/>
            <a:r>
              <a:rPr lang="en-GB" sz="1400" b="1"/>
              <a:t>n</a:t>
            </a:r>
            <a:r>
              <a:rPr lang="en-GB" sz="1400" b="1" baseline="-25000"/>
              <a:t>1</a:t>
            </a:r>
            <a:endParaRPr lang="en-US" sz="1400" b="1" baseline="-25000"/>
          </a:p>
          <a:p>
            <a:endParaRPr lang="en-US"/>
          </a:p>
        </p:txBody>
      </p:sp>
      <p:sp>
        <p:nvSpPr>
          <p:cNvPr id="4167" name="Line 71"/>
          <p:cNvSpPr>
            <a:spLocks noChangeShapeType="1"/>
          </p:cNvSpPr>
          <p:nvPr/>
        </p:nvSpPr>
        <p:spPr bwMode="auto">
          <a:xfrm flipV="1">
            <a:off x="2206625" y="3365500"/>
            <a:ext cx="1079500" cy="1071563"/>
          </a:xfrm>
          <a:prstGeom prst="line">
            <a:avLst/>
          </a:prstGeom>
          <a:noFill/>
          <a:ln w="38100">
            <a:solidFill>
              <a:srgbClr val="FF0000"/>
            </a:solidFill>
            <a:round/>
            <a:headEnd/>
            <a:tailEnd type="triangle" w="med" len="lg"/>
          </a:ln>
        </p:spPr>
        <p:txBody>
          <a:bodyPr/>
          <a:lstStyle/>
          <a:p>
            <a:endParaRPr lang="en-GB"/>
          </a:p>
        </p:txBody>
      </p:sp>
      <p:sp>
        <p:nvSpPr>
          <p:cNvPr id="4168" name="Line 72"/>
          <p:cNvSpPr>
            <a:spLocks noChangeShapeType="1"/>
          </p:cNvSpPr>
          <p:nvPr/>
        </p:nvSpPr>
        <p:spPr bwMode="auto">
          <a:xfrm flipV="1">
            <a:off x="3276600" y="3357563"/>
            <a:ext cx="1582738" cy="7937"/>
          </a:xfrm>
          <a:prstGeom prst="line">
            <a:avLst/>
          </a:prstGeom>
          <a:noFill/>
          <a:ln w="38100">
            <a:solidFill>
              <a:srgbClr val="FF0000"/>
            </a:solidFill>
            <a:round/>
            <a:headEnd/>
            <a:tailEnd type="triangle" w="med" len="lg"/>
          </a:ln>
        </p:spPr>
        <p:txBody>
          <a:bodyPr/>
          <a:lstStyle/>
          <a:p>
            <a:endParaRPr lang="en-GB"/>
          </a:p>
        </p:txBody>
      </p:sp>
      <p:sp>
        <p:nvSpPr>
          <p:cNvPr id="4174" name="Freeform 78"/>
          <p:cNvSpPr>
            <a:spLocks/>
          </p:cNvSpPr>
          <p:nvPr/>
        </p:nvSpPr>
        <p:spPr bwMode="auto">
          <a:xfrm>
            <a:off x="2709863" y="3933825"/>
            <a:ext cx="576262" cy="287338"/>
          </a:xfrm>
          <a:custGeom>
            <a:avLst/>
            <a:gdLst>
              <a:gd name="T0" fmla="*/ 0 w 363"/>
              <a:gd name="T1" fmla="*/ 0 h 159"/>
              <a:gd name="T2" fmla="*/ 2147483647 w 363"/>
              <a:gd name="T3" fmla="*/ 2147483647 h 159"/>
              <a:gd name="T4" fmla="*/ 2147483647 w 363"/>
              <a:gd name="T5" fmla="*/ 2147483647 h 159"/>
              <a:gd name="T6" fmla="*/ 0 60000 65536"/>
              <a:gd name="T7" fmla="*/ 0 60000 65536"/>
              <a:gd name="T8" fmla="*/ 0 60000 65536"/>
              <a:gd name="T9" fmla="*/ 0 w 363"/>
              <a:gd name="T10" fmla="*/ 0 h 159"/>
              <a:gd name="T11" fmla="*/ 363 w 363"/>
              <a:gd name="T12" fmla="*/ 159 h 159"/>
            </a:gdLst>
            <a:ahLst/>
            <a:cxnLst>
              <a:cxn ang="T6">
                <a:pos x="T0" y="T1"/>
              </a:cxn>
              <a:cxn ang="T7">
                <a:pos x="T2" y="T3"/>
              </a:cxn>
              <a:cxn ang="T8">
                <a:pos x="T4" y="T5"/>
              </a:cxn>
            </a:cxnLst>
            <a:rect l="T9" t="T10" r="T11" b="T12"/>
            <a:pathLst>
              <a:path w="363" h="159">
                <a:moveTo>
                  <a:pt x="0" y="0"/>
                </a:moveTo>
                <a:cubicBezTo>
                  <a:pt x="37" y="56"/>
                  <a:pt x="75" y="113"/>
                  <a:pt x="136" y="136"/>
                </a:cubicBezTo>
                <a:cubicBezTo>
                  <a:pt x="197" y="159"/>
                  <a:pt x="325" y="136"/>
                  <a:pt x="363" y="136"/>
                </a:cubicBezTo>
              </a:path>
            </a:pathLst>
          </a:custGeom>
          <a:noFill/>
          <a:ln w="25400">
            <a:solidFill>
              <a:srgbClr val="FF0000"/>
            </a:solidFill>
            <a:round/>
            <a:headEnd/>
            <a:tailEnd/>
          </a:ln>
        </p:spPr>
        <p:txBody>
          <a:bodyPr/>
          <a:lstStyle/>
          <a:p>
            <a:endParaRPr lang="en-GB"/>
          </a:p>
        </p:txBody>
      </p:sp>
      <p:sp>
        <p:nvSpPr>
          <p:cNvPr id="4175" name="Rectangle 79"/>
          <p:cNvSpPr>
            <a:spLocks noChangeArrowheads="1"/>
          </p:cNvSpPr>
          <p:nvPr/>
        </p:nvSpPr>
        <p:spPr bwMode="auto">
          <a:xfrm>
            <a:off x="3327400" y="2636838"/>
            <a:ext cx="750888" cy="306387"/>
          </a:xfrm>
          <a:prstGeom prst="rect">
            <a:avLst/>
          </a:prstGeom>
          <a:noFill/>
          <a:ln w="9525">
            <a:noFill/>
            <a:miter lim="800000"/>
            <a:headEnd/>
            <a:tailEnd/>
          </a:ln>
        </p:spPr>
        <p:txBody>
          <a:bodyPr>
            <a:spAutoFit/>
          </a:bodyPr>
          <a:lstStyle/>
          <a:p>
            <a:r>
              <a:rPr lang="el-GR" sz="1400" b="1">
                <a:solidFill>
                  <a:srgbClr val="0000FF"/>
                </a:solidFill>
                <a:cs typeface="Arial" charset="0"/>
              </a:rPr>
              <a:t>Φ</a:t>
            </a:r>
            <a:r>
              <a:rPr lang="en-GB" sz="1400" b="1" baseline="-25000">
                <a:solidFill>
                  <a:srgbClr val="0000FF"/>
                </a:solidFill>
              </a:rPr>
              <a:t>2</a:t>
            </a:r>
            <a:endParaRPr lang="en-US">
              <a:solidFill>
                <a:srgbClr val="0000FF"/>
              </a:solidFill>
            </a:endParaRPr>
          </a:p>
        </p:txBody>
      </p:sp>
      <p:grpSp>
        <p:nvGrpSpPr>
          <p:cNvPr id="4" name="Group 84"/>
          <p:cNvGrpSpPr>
            <a:grpSpLocks/>
          </p:cNvGrpSpPr>
          <p:nvPr/>
        </p:nvGrpSpPr>
        <p:grpSpPr bwMode="auto">
          <a:xfrm>
            <a:off x="3286125" y="3200400"/>
            <a:ext cx="144463" cy="144463"/>
            <a:chOff x="1791" y="2069"/>
            <a:chExt cx="91" cy="91"/>
          </a:xfrm>
        </p:grpSpPr>
        <p:sp>
          <p:nvSpPr>
            <p:cNvPr id="32795" name="Line 82"/>
            <p:cNvSpPr>
              <a:spLocks noChangeShapeType="1"/>
            </p:cNvSpPr>
            <p:nvPr/>
          </p:nvSpPr>
          <p:spPr bwMode="auto">
            <a:xfrm>
              <a:off x="1791" y="2069"/>
              <a:ext cx="91" cy="0"/>
            </a:xfrm>
            <a:prstGeom prst="line">
              <a:avLst/>
            </a:prstGeom>
            <a:noFill/>
            <a:ln w="25400">
              <a:solidFill>
                <a:srgbClr val="FF0000"/>
              </a:solidFill>
              <a:round/>
              <a:headEnd/>
              <a:tailEnd/>
            </a:ln>
          </p:spPr>
          <p:txBody>
            <a:bodyPr/>
            <a:lstStyle/>
            <a:p>
              <a:endParaRPr lang="en-GB"/>
            </a:p>
          </p:txBody>
        </p:sp>
        <p:sp>
          <p:nvSpPr>
            <p:cNvPr id="32796" name="Line 83"/>
            <p:cNvSpPr>
              <a:spLocks noChangeShapeType="1"/>
            </p:cNvSpPr>
            <p:nvPr/>
          </p:nvSpPr>
          <p:spPr bwMode="auto">
            <a:xfrm>
              <a:off x="1882" y="2069"/>
              <a:ext cx="0" cy="91"/>
            </a:xfrm>
            <a:prstGeom prst="line">
              <a:avLst/>
            </a:prstGeom>
            <a:noFill/>
            <a:ln w="25400">
              <a:solidFill>
                <a:srgbClr val="FF0000"/>
              </a:solidFill>
              <a:round/>
              <a:headEnd/>
              <a:tailEnd/>
            </a:ln>
          </p:spPr>
          <p:txBody>
            <a:bodyPr/>
            <a:lstStyle/>
            <a:p>
              <a:endParaRPr lang="en-GB"/>
            </a:p>
          </p:txBody>
        </p:sp>
      </p:grpSp>
      <p:sp>
        <p:nvSpPr>
          <p:cNvPr id="4182" name="Line 86"/>
          <p:cNvSpPr>
            <a:spLocks noChangeShapeType="1"/>
          </p:cNvSpPr>
          <p:nvPr/>
        </p:nvSpPr>
        <p:spPr bwMode="auto">
          <a:xfrm flipV="1">
            <a:off x="1919288" y="3344863"/>
            <a:ext cx="1366837" cy="647700"/>
          </a:xfrm>
          <a:prstGeom prst="line">
            <a:avLst/>
          </a:prstGeom>
          <a:noFill/>
          <a:ln w="31750">
            <a:solidFill>
              <a:srgbClr val="33CC33"/>
            </a:solidFill>
            <a:round/>
            <a:headEnd/>
            <a:tailEnd type="triangle" w="med" len="lg"/>
          </a:ln>
        </p:spPr>
        <p:txBody>
          <a:bodyPr/>
          <a:lstStyle/>
          <a:p>
            <a:endParaRPr lang="en-GB"/>
          </a:p>
        </p:txBody>
      </p:sp>
      <p:sp>
        <p:nvSpPr>
          <p:cNvPr id="4183" name="Line 87"/>
          <p:cNvSpPr>
            <a:spLocks noChangeShapeType="1"/>
          </p:cNvSpPr>
          <p:nvPr/>
        </p:nvSpPr>
        <p:spPr bwMode="auto">
          <a:xfrm>
            <a:off x="3286125" y="3344863"/>
            <a:ext cx="1223963" cy="927100"/>
          </a:xfrm>
          <a:prstGeom prst="line">
            <a:avLst/>
          </a:prstGeom>
          <a:noFill/>
          <a:ln w="31750">
            <a:solidFill>
              <a:srgbClr val="33CC33"/>
            </a:solidFill>
            <a:round/>
            <a:headEnd/>
            <a:tailEnd type="triangle" w="med" len="lg"/>
          </a:ln>
        </p:spPr>
        <p:txBody>
          <a:bodyPr/>
          <a:lstStyle/>
          <a:p>
            <a:endParaRPr lang="en-GB"/>
          </a:p>
        </p:txBody>
      </p:sp>
      <p:sp>
        <p:nvSpPr>
          <p:cNvPr id="4184" name="Text Box 88"/>
          <p:cNvSpPr txBox="1">
            <a:spLocks noChangeArrowheads="1"/>
          </p:cNvSpPr>
          <p:nvPr/>
        </p:nvSpPr>
        <p:spPr bwMode="auto">
          <a:xfrm>
            <a:off x="3565525" y="4210050"/>
            <a:ext cx="2374900" cy="274638"/>
          </a:xfrm>
          <a:prstGeom prst="rect">
            <a:avLst/>
          </a:prstGeom>
          <a:noFill/>
          <a:ln w="9525">
            <a:noFill/>
            <a:miter lim="800000"/>
            <a:headEnd/>
            <a:tailEnd/>
          </a:ln>
        </p:spPr>
        <p:txBody>
          <a:bodyPr>
            <a:spAutoFit/>
          </a:bodyPr>
          <a:lstStyle/>
          <a:p>
            <a:pPr>
              <a:spcBef>
                <a:spcPct val="50000"/>
              </a:spcBef>
            </a:pPr>
            <a:r>
              <a:rPr lang="en-GB" sz="1200" b="1">
                <a:solidFill>
                  <a:srgbClr val="008000"/>
                </a:solidFill>
              </a:rPr>
              <a:t>Total Internal Reflection</a:t>
            </a:r>
            <a:endParaRPr lang="en-US" sz="1200" b="1">
              <a:solidFill>
                <a:srgbClr val="008000"/>
              </a:solidFill>
            </a:endParaRPr>
          </a:p>
        </p:txBody>
      </p:sp>
      <p:sp>
        <p:nvSpPr>
          <p:cNvPr id="4187" name="Rectangle 91"/>
          <p:cNvSpPr>
            <a:spLocks noChangeArrowheads="1"/>
          </p:cNvSpPr>
          <p:nvPr/>
        </p:nvSpPr>
        <p:spPr bwMode="auto">
          <a:xfrm>
            <a:off x="5581650" y="2062163"/>
            <a:ext cx="3311525" cy="2014537"/>
          </a:xfrm>
          <a:prstGeom prst="rect">
            <a:avLst/>
          </a:prstGeom>
          <a:noFill/>
          <a:ln w="9525">
            <a:noFill/>
            <a:miter lim="800000"/>
            <a:headEnd/>
            <a:tailEnd/>
          </a:ln>
        </p:spPr>
        <p:txBody>
          <a:bodyPr/>
          <a:lstStyle/>
          <a:p>
            <a:pPr marL="342900" indent="-342900">
              <a:spcBef>
                <a:spcPct val="20000"/>
              </a:spcBef>
              <a:buFontTx/>
              <a:buChar char="•"/>
            </a:pPr>
            <a:r>
              <a:rPr lang="en-GB" sz="2000"/>
              <a:t>According to the increase of the angle of incidence, the angle of refraction increases. </a:t>
            </a:r>
            <a:endParaRPr lang="en-US" sz="2000"/>
          </a:p>
        </p:txBody>
      </p:sp>
      <p:grpSp>
        <p:nvGrpSpPr>
          <p:cNvPr id="5" name="Group 102"/>
          <p:cNvGrpSpPr>
            <a:grpSpLocks/>
          </p:cNvGrpSpPr>
          <p:nvPr/>
        </p:nvGrpSpPr>
        <p:grpSpPr bwMode="auto">
          <a:xfrm>
            <a:off x="6372225" y="3644900"/>
            <a:ext cx="1800225" cy="1008063"/>
            <a:chOff x="3923" y="2296"/>
            <a:chExt cx="1134" cy="635"/>
          </a:xfrm>
        </p:grpSpPr>
        <p:pic>
          <p:nvPicPr>
            <p:cNvPr id="32793" name="Picture 101"/>
            <p:cNvPicPr>
              <a:picLocks noChangeAspect="1" noChangeArrowheads="1"/>
            </p:cNvPicPr>
            <p:nvPr/>
          </p:nvPicPr>
          <p:blipFill>
            <a:blip r:embed="rId2" cstate="print"/>
            <a:srcRect/>
            <a:stretch>
              <a:fillRect/>
            </a:stretch>
          </p:blipFill>
          <p:spPr bwMode="auto">
            <a:xfrm>
              <a:off x="3923" y="2301"/>
              <a:ext cx="1134" cy="630"/>
            </a:xfrm>
            <a:prstGeom prst="rect">
              <a:avLst/>
            </a:prstGeom>
            <a:noFill/>
            <a:ln w="57150">
              <a:solidFill>
                <a:srgbClr val="FF0000"/>
              </a:solidFill>
              <a:miter lim="800000"/>
              <a:headEnd/>
              <a:tailEnd/>
            </a:ln>
          </p:spPr>
        </p:pic>
        <p:sp>
          <p:nvSpPr>
            <p:cNvPr id="32794" name="Rectangle 98"/>
            <p:cNvSpPr>
              <a:spLocks noChangeArrowheads="1"/>
            </p:cNvSpPr>
            <p:nvPr/>
          </p:nvSpPr>
          <p:spPr bwMode="auto">
            <a:xfrm>
              <a:off x="3923" y="2296"/>
              <a:ext cx="1134" cy="635"/>
            </a:xfrm>
            <a:prstGeom prst="rect">
              <a:avLst/>
            </a:prstGeom>
            <a:noFill/>
            <a:ln w="28575">
              <a:solidFill>
                <a:schemeClr val="tx1"/>
              </a:solidFill>
              <a:miter lim="800000"/>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2000"/>
                                        <p:tgtEl>
                                          <p:spTgt spid="4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164"/>
                                        </p:tgtEl>
                                        <p:attrNameLst>
                                          <p:attrName>style.visibility</p:attrName>
                                        </p:attrNameLst>
                                      </p:cBhvr>
                                      <p:to>
                                        <p:strVal val="visible"/>
                                      </p:to>
                                    </p:set>
                                    <p:anim calcmode="lin" valueType="num">
                                      <p:cBhvr>
                                        <p:cTn id="17" dur="1000" fill="hold"/>
                                        <p:tgtEl>
                                          <p:spTgt spid="4164"/>
                                        </p:tgtEl>
                                        <p:attrNameLst>
                                          <p:attrName>ppt_w</p:attrName>
                                        </p:attrNameLst>
                                      </p:cBhvr>
                                      <p:tavLst>
                                        <p:tav tm="0">
                                          <p:val>
                                            <p:fltVal val="0"/>
                                          </p:val>
                                        </p:tav>
                                        <p:tav tm="100000">
                                          <p:val>
                                            <p:strVal val="#ppt_w"/>
                                          </p:val>
                                        </p:tav>
                                      </p:tavLst>
                                    </p:anim>
                                    <p:anim calcmode="lin" valueType="num">
                                      <p:cBhvr>
                                        <p:cTn id="18" dur="1000" fill="hold"/>
                                        <p:tgtEl>
                                          <p:spTgt spid="4164"/>
                                        </p:tgtEl>
                                        <p:attrNameLst>
                                          <p:attrName>ppt_h</p:attrName>
                                        </p:attrNameLst>
                                      </p:cBhvr>
                                      <p:tavLst>
                                        <p:tav tm="0">
                                          <p:val>
                                            <p:fltVal val="0"/>
                                          </p:val>
                                        </p:tav>
                                        <p:tav tm="100000">
                                          <p:val>
                                            <p:strVal val="#ppt_h"/>
                                          </p:val>
                                        </p:tav>
                                      </p:tavLst>
                                    </p:anim>
                                    <p:animEffect transition="in" filter="fade">
                                      <p:cBhvr>
                                        <p:cTn id="19" dur="1000"/>
                                        <p:tgtEl>
                                          <p:spTgt spid="416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165"/>
                                        </p:tgtEl>
                                        <p:attrNameLst>
                                          <p:attrName>style.visibility</p:attrName>
                                        </p:attrNameLst>
                                      </p:cBhvr>
                                      <p:to>
                                        <p:strVal val="visible"/>
                                      </p:to>
                                    </p:set>
                                    <p:anim calcmode="lin" valueType="num">
                                      <p:cBhvr>
                                        <p:cTn id="22" dur="1000" fill="hold"/>
                                        <p:tgtEl>
                                          <p:spTgt spid="4165"/>
                                        </p:tgtEl>
                                        <p:attrNameLst>
                                          <p:attrName>ppt_w</p:attrName>
                                        </p:attrNameLst>
                                      </p:cBhvr>
                                      <p:tavLst>
                                        <p:tav tm="0">
                                          <p:val>
                                            <p:fltVal val="0"/>
                                          </p:val>
                                        </p:tav>
                                        <p:tav tm="100000">
                                          <p:val>
                                            <p:strVal val="#ppt_w"/>
                                          </p:val>
                                        </p:tav>
                                      </p:tavLst>
                                    </p:anim>
                                    <p:anim calcmode="lin" valueType="num">
                                      <p:cBhvr>
                                        <p:cTn id="23" dur="1000" fill="hold"/>
                                        <p:tgtEl>
                                          <p:spTgt spid="4165"/>
                                        </p:tgtEl>
                                        <p:attrNameLst>
                                          <p:attrName>ppt_h</p:attrName>
                                        </p:attrNameLst>
                                      </p:cBhvr>
                                      <p:tavLst>
                                        <p:tav tm="0">
                                          <p:val>
                                            <p:fltVal val="0"/>
                                          </p:val>
                                        </p:tav>
                                        <p:tav tm="100000">
                                          <p:val>
                                            <p:strVal val="#ppt_h"/>
                                          </p:val>
                                        </p:tav>
                                      </p:tavLst>
                                    </p:anim>
                                    <p:animEffect transition="in" filter="fade">
                                      <p:cBhvr>
                                        <p:cTn id="24" dur="1000"/>
                                        <p:tgtEl>
                                          <p:spTgt spid="416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158"/>
                                        </p:tgtEl>
                                        <p:attrNameLst>
                                          <p:attrName>style.visibility</p:attrName>
                                        </p:attrNameLst>
                                      </p:cBhvr>
                                      <p:to>
                                        <p:strVal val="visible"/>
                                      </p:to>
                                    </p:set>
                                    <p:animEffect transition="in" filter="wipe(down)">
                                      <p:cBhvr>
                                        <p:cTn id="29" dur="3000"/>
                                        <p:tgtEl>
                                          <p:spTgt spid="4158"/>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4159"/>
                                        </p:tgtEl>
                                        <p:attrNameLst>
                                          <p:attrName>style.visibility</p:attrName>
                                        </p:attrNameLst>
                                      </p:cBhvr>
                                      <p:to>
                                        <p:strVal val="visible"/>
                                      </p:to>
                                    </p:set>
                                    <p:animEffect transition="in" filter="wipe(down)">
                                      <p:cBhvr>
                                        <p:cTn id="33" dur="3000"/>
                                        <p:tgtEl>
                                          <p:spTgt spid="415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161"/>
                                        </p:tgtEl>
                                        <p:attrNameLst>
                                          <p:attrName>style.visibility</p:attrName>
                                        </p:attrNameLst>
                                      </p:cBhvr>
                                      <p:to>
                                        <p:strVal val="visible"/>
                                      </p:to>
                                    </p:set>
                                    <p:animEffect transition="in" filter="blinds(horizontal)">
                                      <p:cBhvr>
                                        <p:cTn id="38" dur="500"/>
                                        <p:tgtEl>
                                          <p:spTgt spid="416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175"/>
                                        </p:tgtEl>
                                        <p:attrNameLst>
                                          <p:attrName>style.visibility</p:attrName>
                                        </p:attrNameLst>
                                      </p:cBhvr>
                                      <p:to>
                                        <p:strVal val="visible"/>
                                      </p:to>
                                    </p:set>
                                    <p:animEffect transition="in" filter="blinds(horizontal)">
                                      <p:cBhvr>
                                        <p:cTn id="41" dur="500"/>
                                        <p:tgtEl>
                                          <p:spTgt spid="417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160"/>
                                        </p:tgtEl>
                                        <p:attrNameLst>
                                          <p:attrName>style.visibility</p:attrName>
                                        </p:attrNameLst>
                                      </p:cBhvr>
                                      <p:to>
                                        <p:strVal val="visible"/>
                                      </p:to>
                                    </p:set>
                                    <p:animEffect transition="in" filter="blinds(horizontal)">
                                      <p:cBhvr>
                                        <p:cTn id="44" dur="500"/>
                                        <p:tgtEl>
                                          <p:spTgt spid="416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162"/>
                                        </p:tgtEl>
                                        <p:attrNameLst>
                                          <p:attrName>style.visibility</p:attrName>
                                        </p:attrNameLst>
                                      </p:cBhvr>
                                      <p:to>
                                        <p:strVal val="visible"/>
                                      </p:to>
                                    </p:set>
                                    <p:animEffect transition="in" filter="blinds(horizontal)">
                                      <p:cBhvr>
                                        <p:cTn id="47" dur="500"/>
                                        <p:tgtEl>
                                          <p:spTgt spid="41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167"/>
                                        </p:tgtEl>
                                        <p:attrNameLst>
                                          <p:attrName>style.visibility</p:attrName>
                                        </p:attrNameLst>
                                      </p:cBhvr>
                                      <p:to>
                                        <p:strVal val="visible"/>
                                      </p:to>
                                    </p:set>
                                    <p:animEffect transition="in" filter="wipe(down)">
                                      <p:cBhvr>
                                        <p:cTn id="52" dur="3000"/>
                                        <p:tgtEl>
                                          <p:spTgt spid="4167"/>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4168"/>
                                        </p:tgtEl>
                                        <p:attrNameLst>
                                          <p:attrName>style.visibility</p:attrName>
                                        </p:attrNameLst>
                                      </p:cBhvr>
                                      <p:to>
                                        <p:strVal val="visible"/>
                                      </p:to>
                                    </p:set>
                                    <p:animEffect transition="in" filter="wipe(left)">
                                      <p:cBhvr>
                                        <p:cTn id="56" dur="3000"/>
                                        <p:tgtEl>
                                          <p:spTgt spid="416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174"/>
                                        </p:tgtEl>
                                        <p:attrNameLst>
                                          <p:attrName>style.visibility</p:attrName>
                                        </p:attrNameLst>
                                      </p:cBhvr>
                                      <p:to>
                                        <p:strVal val="visible"/>
                                      </p:to>
                                    </p:set>
                                    <p:animEffect transition="in" filter="checkerboard(across)">
                                      <p:cBhvr>
                                        <p:cTn id="61" dur="500"/>
                                        <p:tgtEl>
                                          <p:spTgt spid="4174"/>
                                        </p:tgtEl>
                                      </p:cBhvr>
                                    </p:animEffect>
                                  </p:childTnLst>
                                </p:cTn>
                              </p:par>
                            </p:childTnLst>
                          </p:cTn>
                        </p:par>
                        <p:par>
                          <p:cTn id="62" fill="hold">
                            <p:stCondLst>
                              <p:cond delay="500"/>
                            </p:stCondLst>
                            <p:childTnLst>
                              <p:par>
                                <p:cTn id="63" presetID="24"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to="" calcmode="lin" valueType="num">
                                      <p:cBhvr>
                                        <p:cTn id="65" dur="1" fill="hold"/>
                                        <p:tgtEl>
                                          <p:spTgt spid="4"/>
                                        </p:tgtEl>
                                        <p:attrNameLst>
                                          <p:attrName/>
                                        </p:attrNameLst>
                                      </p:cBhvr>
                                    </p:anim>
                                  </p:childTnLst>
                                </p:cTn>
                              </p:par>
                            </p:childTnLst>
                          </p:cTn>
                        </p:par>
                        <p:par>
                          <p:cTn id="66" fill="hold">
                            <p:stCondLst>
                              <p:cond delay="500"/>
                            </p:stCondLst>
                            <p:childTnLst>
                              <p:par>
                                <p:cTn id="67" presetID="53" presetClass="entr" presetSubtype="0" fill="hold" grpId="0" nodeType="afterEffect">
                                  <p:stCondLst>
                                    <p:cond delay="0"/>
                                  </p:stCondLst>
                                  <p:childTnLst>
                                    <p:set>
                                      <p:cBhvr>
                                        <p:cTn id="68" dur="1" fill="hold">
                                          <p:stCondLst>
                                            <p:cond delay="0"/>
                                          </p:stCondLst>
                                        </p:cTn>
                                        <p:tgtEl>
                                          <p:spTgt spid="4163"/>
                                        </p:tgtEl>
                                        <p:attrNameLst>
                                          <p:attrName>style.visibility</p:attrName>
                                        </p:attrNameLst>
                                      </p:cBhvr>
                                      <p:to>
                                        <p:strVal val="visible"/>
                                      </p:to>
                                    </p:set>
                                    <p:anim calcmode="lin" valueType="num">
                                      <p:cBhvr>
                                        <p:cTn id="69" dur="2000" fill="hold"/>
                                        <p:tgtEl>
                                          <p:spTgt spid="4163"/>
                                        </p:tgtEl>
                                        <p:attrNameLst>
                                          <p:attrName>ppt_w</p:attrName>
                                        </p:attrNameLst>
                                      </p:cBhvr>
                                      <p:tavLst>
                                        <p:tav tm="0">
                                          <p:val>
                                            <p:fltVal val="0"/>
                                          </p:val>
                                        </p:tav>
                                        <p:tav tm="100000">
                                          <p:val>
                                            <p:strVal val="#ppt_w"/>
                                          </p:val>
                                        </p:tav>
                                      </p:tavLst>
                                    </p:anim>
                                    <p:anim calcmode="lin" valueType="num">
                                      <p:cBhvr>
                                        <p:cTn id="70" dur="2000" fill="hold"/>
                                        <p:tgtEl>
                                          <p:spTgt spid="4163"/>
                                        </p:tgtEl>
                                        <p:attrNameLst>
                                          <p:attrName>ppt_h</p:attrName>
                                        </p:attrNameLst>
                                      </p:cBhvr>
                                      <p:tavLst>
                                        <p:tav tm="0">
                                          <p:val>
                                            <p:fltVal val="0"/>
                                          </p:val>
                                        </p:tav>
                                        <p:tav tm="100000">
                                          <p:val>
                                            <p:strVal val="#ppt_h"/>
                                          </p:val>
                                        </p:tav>
                                      </p:tavLst>
                                    </p:anim>
                                    <p:animEffect transition="in" filter="fade">
                                      <p:cBhvr>
                                        <p:cTn id="71" dur="2000"/>
                                        <p:tgtEl>
                                          <p:spTgt spid="416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182"/>
                                        </p:tgtEl>
                                        <p:attrNameLst>
                                          <p:attrName>style.visibility</p:attrName>
                                        </p:attrNameLst>
                                      </p:cBhvr>
                                      <p:to>
                                        <p:strVal val="visible"/>
                                      </p:to>
                                    </p:set>
                                    <p:animEffect transition="in" filter="wipe(down)">
                                      <p:cBhvr>
                                        <p:cTn id="76" dur="3000"/>
                                        <p:tgtEl>
                                          <p:spTgt spid="4182"/>
                                        </p:tgtEl>
                                      </p:cBhvr>
                                    </p:animEffect>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4183"/>
                                        </p:tgtEl>
                                        <p:attrNameLst>
                                          <p:attrName>style.visibility</p:attrName>
                                        </p:attrNameLst>
                                      </p:cBhvr>
                                      <p:to>
                                        <p:strVal val="visible"/>
                                      </p:to>
                                    </p:set>
                                    <p:animEffect transition="in" filter="wipe(up)">
                                      <p:cBhvr>
                                        <p:cTn id="80" dur="3000"/>
                                        <p:tgtEl>
                                          <p:spTgt spid="4183"/>
                                        </p:tgtEl>
                                      </p:cBhvr>
                                    </p:animEffect>
                                  </p:childTnLst>
                                </p:cTn>
                              </p:par>
                            </p:childTnLst>
                          </p:cTn>
                        </p:par>
                        <p:par>
                          <p:cTn id="81" fill="hold">
                            <p:stCondLst>
                              <p:cond delay="6000"/>
                            </p:stCondLst>
                            <p:childTnLst>
                              <p:par>
                                <p:cTn id="82" presetID="45" presetClass="entr" presetSubtype="0" fill="hold" grpId="0" nodeType="afterEffect">
                                  <p:stCondLst>
                                    <p:cond delay="0"/>
                                  </p:stCondLst>
                                  <p:childTnLst>
                                    <p:set>
                                      <p:cBhvr>
                                        <p:cTn id="83" dur="1" fill="hold">
                                          <p:stCondLst>
                                            <p:cond delay="0"/>
                                          </p:stCondLst>
                                        </p:cTn>
                                        <p:tgtEl>
                                          <p:spTgt spid="4184"/>
                                        </p:tgtEl>
                                        <p:attrNameLst>
                                          <p:attrName>style.visibility</p:attrName>
                                        </p:attrNameLst>
                                      </p:cBhvr>
                                      <p:to>
                                        <p:strVal val="visible"/>
                                      </p:to>
                                    </p:set>
                                    <p:animEffect transition="in" filter="fade">
                                      <p:cBhvr>
                                        <p:cTn id="84" dur="2000"/>
                                        <p:tgtEl>
                                          <p:spTgt spid="4184"/>
                                        </p:tgtEl>
                                      </p:cBhvr>
                                    </p:animEffect>
                                    <p:anim calcmode="lin" valueType="num">
                                      <p:cBhvr>
                                        <p:cTn id="85" dur="2000" fill="hold"/>
                                        <p:tgtEl>
                                          <p:spTgt spid="4184"/>
                                        </p:tgtEl>
                                        <p:attrNameLst>
                                          <p:attrName>ppt_w</p:attrName>
                                        </p:attrNameLst>
                                      </p:cBhvr>
                                      <p:tavLst>
                                        <p:tav tm="0" fmla="#ppt_w*sin(2.5*pi*$)">
                                          <p:val>
                                            <p:fltVal val="0"/>
                                          </p:val>
                                        </p:tav>
                                        <p:tav tm="100000">
                                          <p:val>
                                            <p:fltVal val="1"/>
                                          </p:val>
                                        </p:tav>
                                      </p:tavLst>
                                    </p:anim>
                                    <p:anim calcmode="lin" valueType="num">
                                      <p:cBhvr>
                                        <p:cTn id="86" dur="2000" fill="hold"/>
                                        <p:tgtEl>
                                          <p:spTgt spid="4184"/>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87"/>
                                        </p:tgtEl>
                                        <p:attrNameLst>
                                          <p:attrName>style.visibility</p:attrName>
                                        </p:attrNameLst>
                                      </p:cBhvr>
                                      <p:to>
                                        <p:strVal val="visible"/>
                                      </p:to>
                                    </p:set>
                                    <p:animEffect transition="in" filter="blinds(horizontal)">
                                      <p:cBhvr>
                                        <p:cTn id="91" dur="500"/>
                                        <p:tgtEl>
                                          <p:spTgt spid="418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101">
                                            <p:txEl>
                                              <p:pRg st="0" end="0"/>
                                            </p:txEl>
                                          </p:spTgt>
                                        </p:tgtEl>
                                        <p:attrNameLst>
                                          <p:attrName>style.visibility</p:attrName>
                                        </p:attrNameLst>
                                      </p:cBhvr>
                                      <p:to>
                                        <p:strVal val="visible"/>
                                      </p:to>
                                    </p:set>
                                    <p:animEffect transition="in" filter="blinds(horizontal)">
                                      <p:cBhvr>
                                        <p:cTn id="96" dur="500"/>
                                        <p:tgtEl>
                                          <p:spTgt spid="410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blinds(horizontal)">
                                      <p:cBhvr>
                                        <p:cTn id="101" dur="5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4101">
                                            <p:txEl>
                                              <p:pRg st="1" end="1"/>
                                            </p:txEl>
                                          </p:spTgt>
                                        </p:tgtEl>
                                        <p:attrNameLst>
                                          <p:attrName>style.visibility</p:attrName>
                                        </p:attrNameLst>
                                      </p:cBhvr>
                                      <p:to>
                                        <p:strVal val="visible"/>
                                      </p:to>
                                    </p:set>
                                    <p:animEffect transition="in" filter="blinds(horizontal)">
                                      <p:cBhvr>
                                        <p:cTn id="106" dur="500"/>
                                        <p:tgtEl>
                                          <p:spTgt spid="4101">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4101">
                                            <p:txEl>
                                              <p:pRg st="2" end="2"/>
                                            </p:txEl>
                                          </p:spTgt>
                                        </p:tgtEl>
                                        <p:attrNameLst>
                                          <p:attrName>style.visibility</p:attrName>
                                        </p:attrNameLst>
                                      </p:cBhvr>
                                      <p:to>
                                        <p:strVal val="visible"/>
                                      </p:to>
                                    </p:set>
                                    <p:animEffect transition="in" filter="blinds(horizontal)">
                                      <p:cBhvr>
                                        <p:cTn id="111"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P spid="4158" grpId="0" animBg="1"/>
      <p:bldP spid="4159" grpId="0" animBg="1"/>
      <p:bldP spid="4160" grpId="0" animBg="1"/>
      <p:bldP spid="4161" grpId="0" animBg="1"/>
      <p:bldP spid="4162" grpId="0"/>
      <p:bldP spid="4163" grpId="0"/>
      <p:bldP spid="4164" grpId="0"/>
      <p:bldP spid="4165" grpId="0"/>
      <p:bldP spid="4167" grpId="0" animBg="1"/>
      <p:bldP spid="4168" grpId="0" animBg="1"/>
      <p:bldP spid="4174" grpId="0" animBg="1"/>
      <p:bldP spid="4175" grpId="0"/>
      <p:bldP spid="4182" grpId="0" animBg="1"/>
      <p:bldP spid="4183" grpId="0" animBg="1"/>
      <p:bldP spid="4184" grpId="0"/>
      <p:bldP spid="41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en-US" smtClean="0"/>
          </a:p>
        </p:txBody>
      </p:sp>
      <p:sp>
        <p:nvSpPr>
          <p:cNvPr id="77827" name="Content Placeholder 2"/>
          <p:cNvSpPr>
            <a:spLocks noGrp="1"/>
          </p:cNvSpPr>
          <p:nvPr>
            <p:ph sz="quarter" idx="1"/>
          </p:nvPr>
        </p:nvSpPr>
        <p:spPr>
          <a:xfrm>
            <a:off x="457200" y="1600200"/>
            <a:ext cx="7467600" cy="4873625"/>
          </a:xfrm>
        </p:spPr>
        <p:txBody>
          <a:bodyPr/>
          <a:lstStyle/>
          <a:p>
            <a:pPr eaLnBrk="1" hangingPunct="1"/>
            <a:endParaRPr lang="en-US" smtClean="0"/>
          </a:p>
        </p:txBody>
      </p:sp>
      <p:pic>
        <p:nvPicPr>
          <p:cNvPr id="77828" name="Picture 5" descr="C:\Documents and Settings\Claire\My Documents\pdfs\slide 2.jpg"/>
          <p:cNvPicPr>
            <a:picLocks noChangeAspect="1" noChangeArrowheads="1"/>
          </p:cNvPicPr>
          <p:nvPr/>
        </p:nvPicPr>
        <p:blipFill>
          <a:blip r:embed="rId2" cstate="print">
            <a:lum bright="10000"/>
          </a:blip>
          <a:srcRect/>
          <a:stretch>
            <a:fillRect/>
          </a:stretch>
        </p:blipFill>
        <p:spPr bwMode="auto">
          <a:xfrm>
            <a:off x="66675" y="47625"/>
            <a:ext cx="9010650" cy="676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en-US" smtClean="0"/>
          </a:p>
        </p:txBody>
      </p:sp>
      <p:sp>
        <p:nvSpPr>
          <p:cNvPr id="79875" name="Content Placeholder 2"/>
          <p:cNvSpPr>
            <a:spLocks noGrp="1"/>
          </p:cNvSpPr>
          <p:nvPr>
            <p:ph sz="quarter" idx="1"/>
          </p:nvPr>
        </p:nvSpPr>
        <p:spPr>
          <a:xfrm>
            <a:off x="457200" y="1600200"/>
            <a:ext cx="7467600" cy="4873625"/>
          </a:xfrm>
        </p:spPr>
        <p:txBody>
          <a:bodyPr/>
          <a:lstStyle/>
          <a:p>
            <a:pPr eaLnBrk="1" hangingPunct="1"/>
            <a:endParaRPr lang="en-US" smtClean="0"/>
          </a:p>
        </p:txBody>
      </p:sp>
      <p:pic>
        <p:nvPicPr>
          <p:cNvPr id="79876" name="Picture 2"/>
          <p:cNvPicPr>
            <a:picLocks noChangeAspect="1" noChangeArrowheads="1"/>
          </p:cNvPicPr>
          <p:nvPr/>
        </p:nvPicPr>
        <p:blipFill>
          <a:blip r:embed="rId2" cstate="print">
            <a:lum bright="20000"/>
          </a:blip>
          <a:srcRect l="17500" t="12000" r="16251" b="7001"/>
          <a:stretch>
            <a:fillRect/>
          </a:stretch>
        </p:blipFill>
        <p:spPr bwMode="auto">
          <a:xfrm>
            <a:off x="0" y="0"/>
            <a:ext cx="8915400" cy="675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85800"/>
          </a:xfrm>
        </p:spPr>
        <p:txBody>
          <a:bodyPr>
            <a:normAutofit fontScale="90000"/>
          </a:bodyPr>
          <a:lstStyle/>
          <a:p>
            <a:r>
              <a:rPr lang="en-US" dirty="0" smtClean="0"/>
              <a:t>What we see today</a:t>
            </a:r>
            <a:endParaRPr lang="en-US" dirty="0"/>
          </a:p>
        </p:txBody>
      </p:sp>
      <p:sp>
        <p:nvSpPr>
          <p:cNvPr id="3" name="Content Placeholder 2"/>
          <p:cNvSpPr>
            <a:spLocks noGrp="1"/>
          </p:cNvSpPr>
          <p:nvPr>
            <p:ph idx="1"/>
          </p:nvPr>
        </p:nvSpPr>
        <p:spPr>
          <a:xfrm>
            <a:off x="457200" y="762000"/>
            <a:ext cx="8686800" cy="6096000"/>
          </a:xfrm>
        </p:spPr>
        <p:txBody>
          <a:bodyPr>
            <a:normAutofit fontScale="85000" lnSpcReduction="20000"/>
          </a:bodyPr>
          <a:lstStyle/>
          <a:p>
            <a:pPr>
              <a:buNone/>
            </a:pPr>
            <a:r>
              <a:rPr lang="en-US" sz="3300" b="1" dirty="0" smtClean="0">
                <a:solidFill>
                  <a:srgbClr val="FF0000"/>
                </a:solidFill>
              </a:rPr>
              <a:t>What are the communication types we experience ?</a:t>
            </a:r>
          </a:p>
          <a:p>
            <a:pPr>
              <a:buNone/>
            </a:pPr>
            <a:r>
              <a:rPr lang="en-US" sz="2400" b="1" dirty="0" smtClean="0">
                <a:solidFill>
                  <a:srgbClr val="0070C0"/>
                </a:solidFill>
              </a:rPr>
              <a:t>Public and personal recent changes </a:t>
            </a:r>
          </a:p>
          <a:p>
            <a:pPr>
              <a:buNone/>
            </a:pPr>
            <a:r>
              <a:rPr lang="en-US" sz="2400" dirty="0" smtClean="0"/>
              <a:t>				</a:t>
            </a:r>
            <a:r>
              <a:rPr lang="en-US" sz="2400" dirty="0" smtClean="0">
                <a:solidFill>
                  <a:srgbClr val="FF0000"/>
                </a:solidFill>
              </a:rPr>
              <a:t>   </a:t>
            </a:r>
            <a:r>
              <a:rPr lang="en-US" sz="2600" b="1" dirty="0" smtClean="0">
                <a:solidFill>
                  <a:srgbClr val="FF0000"/>
                </a:solidFill>
              </a:rPr>
              <a:t>Public</a:t>
            </a:r>
            <a:r>
              <a:rPr lang="en-US" sz="2400" dirty="0" smtClean="0">
                <a:solidFill>
                  <a:srgbClr val="FF0000"/>
                </a:solidFill>
              </a:rPr>
              <a:t> </a:t>
            </a:r>
            <a:r>
              <a:rPr lang="en-US" sz="2400" dirty="0" smtClean="0">
                <a:solidFill>
                  <a:srgbClr val="00B050"/>
                </a:solidFill>
              </a:rPr>
              <a:t>from newspapers, books, radio </a:t>
            </a:r>
            <a:r>
              <a:rPr lang="en-US" sz="2400" dirty="0" smtClean="0"/>
              <a:t>to </a:t>
            </a:r>
            <a:r>
              <a:rPr lang="en-US" sz="2400" dirty="0" smtClean="0">
                <a:solidFill>
                  <a:srgbClr val="FF0000"/>
                </a:solidFill>
              </a:rPr>
              <a:t>internet, TV</a:t>
            </a:r>
          </a:p>
          <a:p>
            <a:pPr algn="ctr">
              <a:buNone/>
            </a:pPr>
            <a:r>
              <a:rPr lang="en-US" sz="2400" dirty="0" smtClean="0"/>
              <a:t>		 	</a:t>
            </a:r>
            <a:r>
              <a:rPr lang="en-US" sz="2400" dirty="0" smtClean="0">
                <a:solidFill>
                  <a:srgbClr val="FF0000"/>
                </a:solidFill>
              </a:rPr>
              <a:t>                 Personal </a:t>
            </a:r>
            <a:r>
              <a:rPr lang="en-US" sz="2400" dirty="0" smtClean="0">
                <a:solidFill>
                  <a:srgbClr val="00B050"/>
                </a:solidFill>
              </a:rPr>
              <a:t>from letters, fixed telephones to </a:t>
            </a:r>
            <a:r>
              <a:rPr lang="en-US" sz="2400" dirty="0" smtClean="0">
                <a:solidFill>
                  <a:srgbClr val="FF0000"/>
                </a:solidFill>
              </a:rPr>
              <a:t>e mail and      mobile telephones</a:t>
            </a:r>
          </a:p>
          <a:p>
            <a:pPr>
              <a:buNone/>
            </a:pPr>
            <a:endParaRPr lang="en-US" sz="2000" dirty="0" smtClean="0"/>
          </a:p>
          <a:p>
            <a:pPr>
              <a:buNone/>
            </a:pPr>
            <a:r>
              <a:rPr lang="en-US" sz="3000" b="1" dirty="0" smtClean="0">
                <a:solidFill>
                  <a:srgbClr val="FF0000"/>
                </a:solidFill>
              </a:rPr>
              <a:t>Major revolution</a:t>
            </a:r>
            <a:r>
              <a:rPr lang="en-US" sz="2200" dirty="0" smtClean="0">
                <a:solidFill>
                  <a:srgbClr val="FF0000"/>
                </a:solidFill>
              </a:rPr>
              <a:t> </a:t>
            </a:r>
            <a:r>
              <a:rPr lang="en-US" sz="2600" b="1" dirty="0" smtClean="0">
                <a:solidFill>
                  <a:srgbClr val="FF0000"/>
                </a:solidFill>
              </a:rPr>
              <a:t>using one terminal</a:t>
            </a:r>
            <a:r>
              <a:rPr lang="en-US" sz="2000" dirty="0" smtClean="0">
                <a:solidFill>
                  <a:srgbClr val="FF0000"/>
                </a:solidFill>
              </a:rPr>
              <a:t> </a:t>
            </a:r>
            <a:r>
              <a:rPr lang="en-US" sz="2100" dirty="0" smtClean="0"/>
              <a:t>a </a:t>
            </a:r>
            <a:r>
              <a:rPr lang="en-US" sz="2100" dirty="0" smtClean="0">
                <a:solidFill>
                  <a:srgbClr val="0070C0"/>
                </a:solidFill>
              </a:rPr>
              <a:t>big TV screen at home </a:t>
            </a:r>
            <a:r>
              <a:rPr lang="en-US" sz="2100" dirty="0" smtClean="0">
                <a:solidFill>
                  <a:srgbClr val="FF0000"/>
                </a:solidFill>
              </a:rPr>
              <a:t>for public &amp; personal communication</a:t>
            </a:r>
            <a:r>
              <a:rPr lang="en-US" sz="2100" dirty="0" smtClean="0"/>
              <a:t>, one mobile terminal for personal (like </a:t>
            </a:r>
            <a:r>
              <a:rPr lang="en-US" sz="2100" dirty="0" smtClean="0">
                <a:solidFill>
                  <a:srgbClr val="FF0000"/>
                </a:solidFill>
              </a:rPr>
              <a:t>black berry</a:t>
            </a:r>
            <a:r>
              <a:rPr lang="en-US" sz="2100" dirty="0" smtClean="0"/>
              <a:t>)  to be used to store all your data, and be able to communicate with public and personal both</a:t>
            </a:r>
            <a:endParaRPr lang="en-US" sz="2000" dirty="0" smtClean="0"/>
          </a:p>
          <a:p>
            <a:pPr marL="0" indent="0">
              <a:buNone/>
            </a:pPr>
            <a:endParaRPr lang="en-US" sz="3000" b="1" dirty="0" smtClean="0">
              <a:solidFill>
                <a:srgbClr val="FF0000"/>
              </a:solidFill>
            </a:endParaRPr>
          </a:p>
          <a:p>
            <a:pPr marL="0" indent="0">
              <a:buNone/>
            </a:pPr>
            <a:r>
              <a:rPr lang="en-US" sz="3000" b="1" dirty="0" smtClean="0">
                <a:solidFill>
                  <a:srgbClr val="FF0000"/>
                </a:solidFill>
              </a:rPr>
              <a:t>Hybrid Communication</a:t>
            </a:r>
            <a:r>
              <a:rPr lang="en-US" sz="2000" dirty="0" smtClean="0"/>
              <a:t>, </a:t>
            </a:r>
            <a:r>
              <a:rPr lang="en-US" sz="2600" b="1" dirty="0" smtClean="0"/>
              <a:t>now used mainly for </a:t>
            </a:r>
            <a:r>
              <a:rPr lang="en-US" sz="2600" b="1" dirty="0" smtClean="0">
                <a:solidFill>
                  <a:srgbClr val="00B0F0"/>
                </a:solidFill>
              </a:rPr>
              <a:t>entertainment </a:t>
            </a:r>
            <a:r>
              <a:rPr lang="en-US" sz="2600" b="1" dirty="0" smtClean="0"/>
              <a:t>(Mega shows)</a:t>
            </a:r>
            <a:r>
              <a:rPr lang="en-US" sz="2400" dirty="0" smtClean="0"/>
              <a:t>and will push further for education and religion</a:t>
            </a:r>
            <a:r>
              <a:rPr lang="en-US" sz="2000" dirty="0" smtClean="0"/>
              <a:t/>
            </a:r>
            <a:br>
              <a:rPr lang="en-US" sz="2000" dirty="0" smtClean="0"/>
            </a:br>
            <a:r>
              <a:rPr lang="en-US" sz="3000" b="1" dirty="0" smtClean="0">
                <a:solidFill>
                  <a:srgbClr val="FF0000"/>
                </a:solidFill>
              </a:rPr>
              <a:t>What next, </a:t>
            </a:r>
            <a:r>
              <a:rPr lang="en-US" sz="2400" dirty="0" smtClean="0"/>
              <a:t>Today </a:t>
            </a:r>
            <a:r>
              <a:rPr lang="en-US" sz="2800" dirty="0" smtClean="0">
                <a:solidFill>
                  <a:srgbClr val="FF0000"/>
                </a:solidFill>
              </a:rPr>
              <a:t>triple play</a:t>
            </a:r>
            <a:r>
              <a:rPr lang="en-US" sz="2400" dirty="0" smtClean="0">
                <a:solidFill>
                  <a:srgbClr val="FF0000"/>
                </a:solidFill>
              </a:rPr>
              <a:t> </a:t>
            </a:r>
            <a:r>
              <a:rPr lang="en-US" sz="2400" dirty="0" smtClean="0"/>
              <a:t>will include the </a:t>
            </a:r>
            <a:r>
              <a:rPr lang="en-US" sz="3300" b="1" dirty="0" smtClean="0">
                <a:solidFill>
                  <a:srgbClr val="FF0000"/>
                </a:solidFill>
              </a:rPr>
              <a:t>smell</a:t>
            </a:r>
            <a:endParaRPr lang="en-US" sz="2000" b="1" dirty="0" smtClean="0">
              <a:solidFill>
                <a:srgbClr val="FF0000"/>
              </a:solidFill>
            </a:endParaRPr>
          </a:p>
          <a:p>
            <a:pPr>
              <a:buNone/>
            </a:pPr>
            <a:endParaRPr lang="en-US" sz="3500" b="1" dirty="0" smtClean="0">
              <a:solidFill>
                <a:srgbClr val="FF0000"/>
              </a:solidFill>
            </a:endParaRPr>
          </a:p>
          <a:p>
            <a:pPr>
              <a:buNone/>
            </a:pPr>
            <a:endParaRPr lang="en-US" sz="3500" b="1" dirty="0" smtClean="0">
              <a:solidFill>
                <a:srgbClr val="FF0000"/>
              </a:solidFill>
            </a:endParaRPr>
          </a:p>
          <a:p>
            <a:pPr>
              <a:buNone/>
            </a:pPr>
            <a:endParaRPr lang="en-US" sz="3500" b="1" dirty="0" smtClean="0">
              <a:solidFill>
                <a:srgbClr val="FF0000"/>
              </a:solidFill>
            </a:endParaRPr>
          </a:p>
          <a:p>
            <a:pPr>
              <a:buNone/>
            </a:pPr>
            <a:r>
              <a:rPr lang="en-US" sz="3500" b="1" dirty="0" smtClean="0">
                <a:solidFill>
                  <a:srgbClr val="FF0000"/>
                </a:solidFill>
              </a:rPr>
              <a:t>Further research </a:t>
            </a:r>
            <a:r>
              <a:rPr lang="en-US" sz="2600" b="1" dirty="0" smtClean="0"/>
              <a:t>on identifying </a:t>
            </a:r>
            <a:r>
              <a:rPr lang="en-US" sz="3800" b="1" dirty="0" smtClean="0">
                <a:solidFill>
                  <a:srgbClr val="FF0000"/>
                </a:solidFill>
              </a:rPr>
              <a:t>terrorists</a:t>
            </a:r>
            <a:endParaRPr lang="en-US" sz="2600" b="1" dirty="0">
              <a:solidFill>
                <a:srgbClr val="FF0000"/>
              </a:solidFill>
            </a:endParaRPr>
          </a:p>
        </p:txBody>
      </p:sp>
      <p:pic>
        <p:nvPicPr>
          <p:cNvPr id="4" name="Picture 3" descr="020309095141newspapers.jpg"/>
          <p:cNvPicPr>
            <a:picLocks noChangeAspect="1"/>
          </p:cNvPicPr>
          <p:nvPr/>
        </p:nvPicPr>
        <p:blipFill>
          <a:blip r:embed="rId2" cstate="email"/>
          <a:stretch>
            <a:fillRect/>
          </a:stretch>
        </p:blipFill>
        <p:spPr>
          <a:xfrm>
            <a:off x="457200" y="1600200"/>
            <a:ext cx="868066" cy="762000"/>
          </a:xfrm>
          <a:prstGeom prst="rect">
            <a:avLst/>
          </a:prstGeom>
        </p:spPr>
      </p:pic>
      <p:pic>
        <p:nvPicPr>
          <p:cNvPr id="5" name="Picture 4" descr="Avaya_4606_telephone.jpg"/>
          <p:cNvPicPr>
            <a:picLocks noChangeAspect="1"/>
          </p:cNvPicPr>
          <p:nvPr/>
        </p:nvPicPr>
        <p:blipFill>
          <a:blip r:embed="rId3" cstate="email"/>
          <a:stretch>
            <a:fillRect/>
          </a:stretch>
        </p:blipFill>
        <p:spPr>
          <a:xfrm>
            <a:off x="1600200" y="1676400"/>
            <a:ext cx="892458" cy="519113"/>
          </a:xfrm>
          <a:prstGeom prst="rect">
            <a:avLst/>
          </a:prstGeom>
        </p:spPr>
      </p:pic>
      <p:pic>
        <p:nvPicPr>
          <p:cNvPr id="6" name="Picture 5" descr="300_blackberry_bold.jpg"/>
          <p:cNvPicPr>
            <a:picLocks noChangeAspect="1"/>
          </p:cNvPicPr>
          <p:nvPr/>
        </p:nvPicPr>
        <p:blipFill>
          <a:blip r:embed="rId4" cstate="email"/>
          <a:stretch>
            <a:fillRect/>
          </a:stretch>
        </p:blipFill>
        <p:spPr>
          <a:xfrm>
            <a:off x="228600" y="2971800"/>
            <a:ext cx="563811" cy="838200"/>
          </a:xfrm>
          <a:prstGeom prst="rect">
            <a:avLst/>
          </a:prstGeom>
        </p:spPr>
      </p:pic>
      <p:pic>
        <p:nvPicPr>
          <p:cNvPr id="11266" name="Picture 2" descr="http://gossips.srilankaactress.info/wp-content/uploads/2010/11/mega-star.jpg"/>
          <p:cNvPicPr>
            <a:picLocks noChangeAspect="1" noChangeArrowheads="1"/>
          </p:cNvPicPr>
          <p:nvPr/>
        </p:nvPicPr>
        <p:blipFill>
          <a:blip r:embed="rId5" cstate="email"/>
          <a:srcRect/>
          <a:stretch>
            <a:fillRect/>
          </a:stretch>
        </p:blipFill>
        <p:spPr bwMode="auto">
          <a:xfrm>
            <a:off x="6491523" y="4191000"/>
            <a:ext cx="2652477" cy="1947655"/>
          </a:xfrm>
          <a:prstGeom prst="rect">
            <a:avLst/>
          </a:prstGeom>
          <a:noFill/>
        </p:spPr>
      </p:pic>
      <p:pic>
        <p:nvPicPr>
          <p:cNvPr id="11268" name="Picture 4" descr="http://www.treehugger.com/california-ban-big-screen-tv.jpg"/>
          <p:cNvPicPr>
            <a:picLocks noChangeAspect="1" noChangeArrowheads="1"/>
          </p:cNvPicPr>
          <p:nvPr/>
        </p:nvPicPr>
        <p:blipFill>
          <a:blip r:embed="rId6" cstate="email"/>
          <a:srcRect/>
          <a:stretch>
            <a:fillRect/>
          </a:stretch>
        </p:blipFill>
        <p:spPr bwMode="auto">
          <a:xfrm>
            <a:off x="7696200" y="2118360"/>
            <a:ext cx="1066800" cy="853440"/>
          </a:xfrm>
          <a:prstGeom prst="rect">
            <a:avLst/>
          </a:prstGeom>
          <a:noFill/>
        </p:spPr>
      </p:pic>
      <p:pic>
        <p:nvPicPr>
          <p:cNvPr id="11272" name="Picture 8" descr="http://www.visitthailand.travel/images/data/skype%20live%20conversation.jpg"/>
          <p:cNvPicPr>
            <a:picLocks noChangeAspect="1" noChangeArrowheads="1"/>
          </p:cNvPicPr>
          <p:nvPr/>
        </p:nvPicPr>
        <p:blipFill>
          <a:blip r:embed="rId7" cstate="email"/>
          <a:srcRect/>
          <a:stretch>
            <a:fillRect/>
          </a:stretch>
        </p:blipFill>
        <p:spPr bwMode="auto">
          <a:xfrm>
            <a:off x="2252967" y="4833874"/>
            <a:ext cx="2090433" cy="1414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2000"/>
                                        <p:tgtEl>
                                          <p:spTgt spid="4"/>
                                        </p:tgtEl>
                                      </p:cBhvr>
                                    </p:animEffect>
                                  </p:childTnLst>
                                </p:cTn>
                              </p:par>
                              <p:par>
                                <p:cTn id="26" presetID="1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plus(in)">
                                      <p:cBhvr>
                                        <p:cTn id="28" dur="2000"/>
                                        <p:tgtEl>
                                          <p:spTgt spid="5"/>
                                        </p:tgtEl>
                                      </p:cBhvr>
                                    </p:animEffect>
                                  </p:childTnLst>
                                </p:cTn>
                              </p:par>
                              <p:par>
                                <p:cTn id="29" presetID="13" presetClass="entr" presetSubtype="16" fill="hold" nodeType="with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plus(in)">
                                      <p:cBhvr>
                                        <p:cTn id="31" dur="2000"/>
                                        <p:tgtEl>
                                          <p:spTgt spid="1126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lide(fromBottom)">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1266"/>
                                        </p:tgtEl>
                                        <p:attrNameLst>
                                          <p:attrName>style.visibility</p:attrName>
                                        </p:attrNameLst>
                                      </p:cBhvr>
                                      <p:to>
                                        <p:strVal val="visible"/>
                                      </p:to>
                                    </p:set>
                                    <p:animEffect transition="in" filter="checkerboard(across)">
                                      <p:cBhvr>
                                        <p:cTn id="51" dur="500"/>
                                        <p:tgtEl>
                                          <p:spTgt spid="1126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1272"/>
                                        </p:tgtEl>
                                        <p:attrNameLst>
                                          <p:attrName>style.visibility</p:attrName>
                                        </p:attrNameLst>
                                      </p:cBhvr>
                                      <p:to>
                                        <p:strVal val="visible"/>
                                      </p:to>
                                    </p:set>
                                    <p:animEffect transition="in" filter="blinds(horizontal)">
                                      <p:cBhvr>
                                        <p:cTn id="56" dur="500"/>
                                        <p:tgtEl>
                                          <p:spTgt spid="1127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blinds(horizontal)">
                                      <p:cBhvr>
                                        <p:cTn id="6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descr="Small checker board"/>
          <p:cNvSpPr>
            <a:spLocks noChangeArrowheads="1"/>
          </p:cNvSpPr>
          <p:nvPr/>
        </p:nvSpPr>
        <p:spPr bwMode="auto">
          <a:xfrm>
            <a:off x="6877050" y="4724400"/>
            <a:ext cx="1798638" cy="1657350"/>
          </a:xfrm>
          <a:prstGeom prst="ellipse">
            <a:avLst/>
          </a:prstGeom>
          <a:pattFill prst="smCheck">
            <a:fgClr>
              <a:schemeClr val="accent1"/>
            </a:fgClr>
            <a:bgClr>
              <a:schemeClr val="bg1"/>
            </a:bgClr>
          </a:pattFill>
          <a:ln w="25400">
            <a:solidFill>
              <a:schemeClr val="tx1"/>
            </a:solidFill>
            <a:round/>
            <a:headEnd/>
            <a:tailEnd/>
          </a:ln>
        </p:spPr>
        <p:txBody>
          <a:bodyPr wrap="none" anchor="ctr"/>
          <a:lstStyle/>
          <a:p>
            <a:endParaRPr lang="en-GB"/>
          </a:p>
        </p:txBody>
      </p:sp>
      <p:sp>
        <p:nvSpPr>
          <p:cNvPr id="8195" name="Rectangle 3"/>
          <p:cNvSpPr>
            <a:spLocks noGrp="1" noChangeArrowheads="1"/>
          </p:cNvSpPr>
          <p:nvPr>
            <p:ph type="ctrTitle"/>
          </p:nvPr>
        </p:nvSpPr>
        <p:spPr>
          <a:xfrm>
            <a:off x="684213" y="-387350"/>
            <a:ext cx="7772400" cy="1470025"/>
          </a:xfrm>
        </p:spPr>
        <p:txBody>
          <a:bodyPr/>
          <a:lstStyle/>
          <a:p>
            <a:pPr eaLnBrk="1" hangingPunct="1"/>
            <a:r>
              <a:rPr lang="en-GB" sz="4000" smtClean="0"/>
              <a:t>Communication Types</a:t>
            </a:r>
            <a:endParaRPr lang="en-US" sz="4000" smtClean="0"/>
          </a:p>
        </p:txBody>
      </p:sp>
      <p:sp>
        <p:nvSpPr>
          <p:cNvPr id="18436" name="Rectangle 4"/>
          <p:cNvSpPr>
            <a:spLocks noGrp="1" noChangeArrowheads="1"/>
          </p:cNvSpPr>
          <p:nvPr>
            <p:ph type="subTitle" idx="1"/>
          </p:nvPr>
        </p:nvSpPr>
        <p:spPr>
          <a:xfrm>
            <a:off x="288925" y="981075"/>
            <a:ext cx="3635375" cy="622300"/>
          </a:xfrm>
        </p:spPr>
        <p:txBody>
          <a:bodyPr/>
          <a:lstStyle/>
          <a:p>
            <a:pPr algn="l" eaLnBrk="1" hangingPunct="1"/>
            <a:r>
              <a:rPr lang="en-GB" sz="2400" smtClean="0">
                <a:solidFill>
                  <a:srgbClr val="0066FF"/>
                </a:solidFill>
              </a:rPr>
              <a:t>Personal Communication</a:t>
            </a:r>
            <a:endParaRPr lang="en-US" sz="2400" smtClean="0">
              <a:solidFill>
                <a:srgbClr val="0066FF"/>
              </a:solidFill>
            </a:endParaRPr>
          </a:p>
        </p:txBody>
      </p:sp>
      <p:sp>
        <p:nvSpPr>
          <p:cNvPr id="18437" name="Text Box 5"/>
          <p:cNvSpPr txBox="1">
            <a:spLocks noChangeArrowheads="1"/>
          </p:cNvSpPr>
          <p:nvPr/>
        </p:nvSpPr>
        <p:spPr bwMode="auto">
          <a:xfrm>
            <a:off x="5003800" y="919163"/>
            <a:ext cx="1382713" cy="366712"/>
          </a:xfrm>
          <a:prstGeom prst="rect">
            <a:avLst/>
          </a:prstGeom>
          <a:noFill/>
          <a:ln w="9525">
            <a:noFill/>
            <a:miter lim="800000"/>
            <a:headEnd/>
            <a:tailEnd/>
          </a:ln>
        </p:spPr>
        <p:txBody>
          <a:bodyPr>
            <a:spAutoFit/>
          </a:bodyPr>
          <a:lstStyle/>
          <a:p>
            <a:pPr>
              <a:spcBef>
                <a:spcPct val="50000"/>
              </a:spcBef>
            </a:pPr>
            <a:r>
              <a:rPr lang="en-GB" b="1">
                <a:solidFill>
                  <a:srgbClr val="0066FF"/>
                </a:solidFill>
              </a:rPr>
              <a:t>Interactive</a:t>
            </a:r>
            <a:endParaRPr lang="en-US" b="1">
              <a:solidFill>
                <a:srgbClr val="0066FF"/>
              </a:solidFill>
            </a:endParaRPr>
          </a:p>
        </p:txBody>
      </p:sp>
      <p:sp>
        <p:nvSpPr>
          <p:cNvPr id="18438" name="Text Box 6"/>
          <p:cNvSpPr txBox="1">
            <a:spLocks noChangeArrowheads="1"/>
          </p:cNvSpPr>
          <p:nvPr/>
        </p:nvSpPr>
        <p:spPr bwMode="auto">
          <a:xfrm>
            <a:off x="5003800" y="1341438"/>
            <a:ext cx="2305050" cy="366712"/>
          </a:xfrm>
          <a:prstGeom prst="rect">
            <a:avLst/>
          </a:prstGeom>
          <a:noFill/>
          <a:ln w="9525">
            <a:noFill/>
            <a:miter lim="800000"/>
            <a:headEnd/>
            <a:tailEnd/>
          </a:ln>
        </p:spPr>
        <p:txBody>
          <a:bodyPr>
            <a:spAutoFit/>
          </a:bodyPr>
          <a:lstStyle/>
          <a:p>
            <a:pPr>
              <a:spcBef>
                <a:spcPct val="50000"/>
              </a:spcBef>
            </a:pPr>
            <a:r>
              <a:rPr lang="en-GB" b="1">
                <a:solidFill>
                  <a:srgbClr val="0066FF"/>
                </a:solidFill>
              </a:rPr>
              <a:t>Delayed Interactive</a:t>
            </a:r>
            <a:endParaRPr lang="en-US" b="1">
              <a:solidFill>
                <a:srgbClr val="0066FF"/>
              </a:solidFill>
            </a:endParaRPr>
          </a:p>
        </p:txBody>
      </p:sp>
      <p:pic>
        <p:nvPicPr>
          <p:cNvPr id="18439" name="Picture 7" descr="email"/>
          <p:cNvPicPr>
            <a:picLocks noChangeAspect="1" noChangeArrowheads="1" noCrop="1"/>
          </p:cNvPicPr>
          <p:nvPr/>
        </p:nvPicPr>
        <p:blipFill>
          <a:blip r:embed="rId2" cstate="print"/>
          <a:srcRect/>
          <a:stretch>
            <a:fillRect/>
          </a:stretch>
        </p:blipFill>
        <p:spPr bwMode="auto">
          <a:xfrm>
            <a:off x="7666038" y="1778000"/>
            <a:ext cx="1370012" cy="1370013"/>
          </a:xfrm>
          <a:prstGeom prst="rect">
            <a:avLst/>
          </a:prstGeom>
          <a:noFill/>
          <a:ln w="9525">
            <a:noFill/>
            <a:miter lim="800000"/>
            <a:headEnd/>
            <a:tailEnd/>
          </a:ln>
        </p:spPr>
      </p:pic>
      <p:pic>
        <p:nvPicPr>
          <p:cNvPr id="18440" name="Picture 8" descr="4951211"/>
          <p:cNvPicPr>
            <a:picLocks noChangeAspect="1" noChangeArrowheads="1" noCrop="1"/>
          </p:cNvPicPr>
          <p:nvPr/>
        </p:nvPicPr>
        <p:blipFill>
          <a:blip r:embed="rId3" cstate="print"/>
          <a:srcRect/>
          <a:stretch>
            <a:fillRect/>
          </a:stretch>
        </p:blipFill>
        <p:spPr bwMode="auto">
          <a:xfrm>
            <a:off x="7812088" y="715963"/>
            <a:ext cx="857250" cy="857250"/>
          </a:xfrm>
          <a:prstGeom prst="rect">
            <a:avLst/>
          </a:prstGeom>
          <a:noFill/>
          <a:ln w="9525">
            <a:noFill/>
            <a:miter lim="800000"/>
            <a:headEnd/>
            <a:tailEnd/>
          </a:ln>
        </p:spPr>
      </p:pic>
      <p:pic>
        <p:nvPicPr>
          <p:cNvPr id="18441" name="Picture 9" descr="TelephoneRingingAnimated"/>
          <p:cNvPicPr>
            <a:picLocks noChangeAspect="1" noChangeArrowheads="1" noCrop="1"/>
          </p:cNvPicPr>
          <p:nvPr/>
        </p:nvPicPr>
        <p:blipFill>
          <a:blip r:embed="rId4" cstate="print"/>
          <a:srcRect/>
          <a:stretch>
            <a:fillRect/>
          </a:stretch>
        </p:blipFill>
        <p:spPr bwMode="auto">
          <a:xfrm>
            <a:off x="6659563" y="523875"/>
            <a:ext cx="1295400" cy="863600"/>
          </a:xfrm>
          <a:prstGeom prst="rect">
            <a:avLst/>
          </a:prstGeom>
          <a:noFill/>
          <a:ln w="9525">
            <a:noFill/>
            <a:miter lim="800000"/>
            <a:headEnd/>
            <a:tailEnd/>
          </a:ln>
        </p:spPr>
      </p:pic>
      <p:pic>
        <p:nvPicPr>
          <p:cNvPr id="18442" name="Picture 10" descr="internet"/>
          <p:cNvPicPr>
            <a:picLocks noChangeAspect="1" noChangeArrowheads="1" noCrop="1"/>
          </p:cNvPicPr>
          <p:nvPr/>
        </p:nvPicPr>
        <p:blipFill>
          <a:blip r:embed="rId5" cstate="print"/>
          <a:srcRect/>
          <a:stretch>
            <a:fillRect/>
          </a:stretch>
        </p:blipFill>
        <p:spPr bwMode="auto">
          <a:xfrm>
            <a:off x="6227763" y="1852613"/>
            <a:ext cx="1225550" cy="1225550"/>
          </a:xfrm>
          <a:prstGeom prst="rect">
            <a:avLst/>
          </a:prstGeom>
          <a:noFill/>
          <a:ln w="9525">
            <a:noFill/>
            <a:miter lim="800000"/>
            <a:headEnd/>
            <a:tailEnd/>
          </a:ln>
        </p:spPr>
      </p:pic>
      <p:sp>
        <p:nvSpPr>
          <p:cNvPr id="18443" name="Line 11"/>
          <p:cNvSpPr>
            <a:spLocks noChangeShapeType="1"/>
          </p:cNvSpPr>
          <p:nvPr/>
        </p:nvSpPr>
        <p:spPr bwMode="auto">
          <a:xfrm flipV="1">
            <a:off x="3924300" y="1125538"/>
            <a:ext cx="1008063" cy="71437"/>
          </a:xfrm>
          <a:prstGeom prst="line">
            <a:avLst/>
          </a:prstGeom>
          <a:noFill/>
          <a:ln w="22225">
            <a:solidFill>
              <a:schemeClr val="tx1"/>
            </a:solidFill>
            <a:round/>
            <a:headEnd/>
            <a:tailEnd type="arrow" w="med" len="lg"/>
          </a:ln>
        </p:spPr>
        <p:txBody>
          <a:bodyPr/>
          <a:lstStyle/>
          <a:p>
            <a:endParaRPr lang="en-GB"/>
          </a:p>
        </p:txBody>
      </p:sp>
      <p:sp>
        <p:nvSpPr>
          <p:cNvPr id="18444" name="Line 12"/>
          <p:cNvSpPr>
            <a:spLocks noChangeShapeType="1"/>
          </p:cNvSpPr>
          <p:nvPr/>
        </p:nvSpPr>
        <p:spPr bwMode="auto">
          <a:xfrm>
            <a:off x="3995738" y="1341438"/>
            <a:ext cx="1008062" cy="142875"/>
          </a:xfrm>
          <a:prstGeom prst="line">
            <a:avLst/>
          </a:prstGeom>
          <a:noFill/>
          <a:ln w="22225">
            <a:solidFill>
              <a:schemeClr val="tx1"/>
            </a:solidFill>
            <a:round/>
            <a:headEnd/>
            <a:tailEnd type="arrow" w="med" len="lg"/>
          </a:ln>
        </p:spPr>
        <p:txBody>
          <a:bodyPr/>
          <a:lstStyle/>
          <a:p>
            <a:endParaRPr lang="en-GB"/>
          </a:p>
        </p:txBody>
      </p:sp>
      <p:sp>
        <p:nvSpPr>
          <p:cNvPr id="18445" name="Text Box 13"/>
          <p:cNvSpPr txBox="1">
            <a:spLocks noChangeArrowheads="1"/>
          </p:cNvSpPr>
          <p:nvPr/>
        </p:nvSpPr>
        <p:spPr bwMode="auto">
          <a:xfrm>
            <a:off x="6227763" y="13160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18446" name="Text Box 14"/>
          <p:cNvSpPr txBox="1">
            <a:spLocks noChangeArrowheads="1"/>
          </p:cNvSpPr>
          <p:nvPr/>
        </p:nvSpPr>
        <p:spPr bwMode="auto">
          <a:xfrm>
            <a:off x="7810500" y="28527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18447" name="Text Box 15"/>
          <p:cNvSpPr txBox="1">
            <a:spLocks noChangeArrowheads="1"/>
          </p:cNvSpPr>
          <p:nvPr/>
        </p:nvSpPr>
        <p:spPr bwMode="auto">
          <a:xfrm>
            <a:off x="8027988" y="136366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18448" name="Text Box 16"/>
          <p:cNvSpPr txBox="1">
            <a:spLocks noChangeArrowheads="1"/>
          </p:cNvSpPr>
          <p:nvPr/>
        </p:nvSpPr>
        <p:spPr bwMode="auto">
          <a:xfrm>
            <a:off x="5724525" y="2732088"/>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18449" name="Text Box 17"/>
          <p:cNvSpPr txBox="1">
            <a:spLocks noChangeArrowheads="1"/>
          </p:cNvSpPr>
          <p:nvPr/>
        </p:nvSpPr>
        <p:spPr bwMode="auto">
          <a:xfrm>
            <a:off x="252413" y="1412875"/>
            <a:ext cx="3887787" cy="579438"/>
          </a:xfrm>
          <a:prstGeom prst="rect">
            <a:avLst/>
          </a:prstGeom>
          <a:noFill/>
          <a:ln w="9525">
            <a:noFill/>
            <a:miter lim="800000"/>
            <a:headEnd/>
            <a:tailEnd/>
          </a:ln>
        </p:spPr>
        <p:txBody>
          <a:bodyPr>
            <a:spAutoFit/>
          </a:bodyPr>
          <a:lstStyle/>
          <a:p>
            <a:pPr>
              <a:spcBef>
                <a:spcPct val="50000"/>
              </a:spcBef>
            </a:pPr>
            <a:r>
              <a:rPr lang="en-GB" sz="2000" b="1" i="1">
                <a:solidFill>
                  <a:srgbClr val="0066FF"/>
                </a:solidFill>
                <a:latin typeface="Bradley Hand ITC" pitchFamily="66" charset="0"/>
              </a:rPr>
              <a:t>You need Bi-Directional </a:t>
            </a:r>
          </a:p>
          <a:p>
            <a:pPr>
              <a:lnSpc>
                <a:spcPct val="10000"/>
              </a:lnSpc>
              <a:spcBef>
                <a:spcPct val="50000"/>
              </a:spcBef>
            </a:pPr>
            <a:r>
              <a:rPr lang="en-GB" sz="2000" b="1" i="1">
                <a:solidFill>
                  <a:srgbClr val="0066FF"/>
                </a:solidFill>
                <a:latin typeface="Bradley Hand ITC" pitchFamily="66" charset="0"/>
              </a:rPr>
              <a:t>Transmission</a:t>
            </a:r>
            <a:endParaRPr lang="en-US" sz="2000" b="1" i="1">
              <a:solidFill>
                <a:srgbClr val="0066FF"/>
              </a:solidFill>
              <a:latin typeface="Bradley Hand ITC" pitchFamily="66" charset="0"/>
            </a:endParaRPr>
          </a:p>
        </p:txBody>
      </p:sp>
      <p:sp>
        <p:nvSpPr>
          <p:cNvPr id="18450" name="Oval 18"/>
          <p:cNvSpPr>
            <a:spLocks noChangeArrowheads="1"/>
          </p:cNvSpPr>
          <p:nvPr/>
        </p:nvSpPr>
        <p:spPr bwMode="auto">
          <a:xfrm>
            <a:off x="2124075" y="4437063"/>
            <a:ext cx="4392613" cy="2374900"/>
          </a:xfrm>
          <a:prstGeom prst="ellipse">
            <a:avLst/>
          </a:prstGeom>
          <a:noFill/>
          <a:ln w="31750">
            <a:solidFill>
              <a:schemeClr val="tx1"/>
            </a:solidFill>
            <a:round/>
            <a:headEnd/>
            <a:tailEnd/>
          </a:ln>
        </p:spPr>
        <p:txBody>
          <a:bodyPr wrap="none" anchor="ctr"/>
          <a:lstStyle/>
          <a:p>
            <a:endParaRPr lang="en-GB"/>
          </a:p>
        </p:txBody>
      </p:sp>
      <p:sp>
        <p:nvSpPr>
          <p:cNvPr id="18451" name="Rectangle 19" descr="Horizontal brick"/>
          <p:cNvSpPr>
            <a:spLocks noChangeArrowheads="1"/>
          </p:cNvSpPr>
          <p:nvPr/>
        </p:nvSpPr>
        <p:spPr bwMode="auto">
          <a:xfrm rot="-5400000">
            <a:off x="1998663" y="5391150"/>
            <a:ext cx="179387"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2" name="Rectangle 20" descr="Horizontal brick"/>
          <p:cNvSpPr>
            <a:spLocks noChangeArrowheads="1"/>
          </p:cNvSpPr>
          <p:nvPr/>
        </p:nvSpPr>
        <p:spPr bwMode="auto">
          <a:xfrm rot="-120573">
            <a:off x="4211638" y="4129088"/>
            <a:ext cx="215900" cy="360362"/>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3" name="Rectangle 21" descr="Horizontal brick"/>
          <p:cNvSpPr>
            <a:spLocks noChangeArrowheads="1"/>
          </p:cNvSpPr>
          <p:nvPr/>
        </p:nvSpPr>
        <p:spPr bwMode="auto">
          <a:xfrm rot="-120573">
            <a:off x="4211638" y="6596063"/>
            <a:ext cx="215900" cy="360362"/>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4" name="Rectangle 22" descr="Horizontal brick"/>
          <p:cNvSpPr>
            <a:spLocks noChangeArrowheads="1"/>
          </p:cNvSpPr>
          <p:nvPr/>
        </p:nvSpPr>
        <p:spPr bwMode="auto">
          <a:xfrm rot="-2561744">
            <a:off x="2770188" y="4591050"/>
            <a:ext cx="217487"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5" name="Rectangle 23" descr="Horizontal brick"/>
          <p:cNvSpPr>
            <a:spLocks noChangeArrowheads="1"/>
          </p:cNvSpPr>
          <p:nvPr/>
        </p:nvSpPr>
        <p:spPr bwMode="auto">
          <a:xfrm rot="-2561744">
            <a:off x="5802313" y="6242050"/>
            <a:ext cx="219075"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6" name="Rectangle 24" descr="Horizontal brick"/>
          <p:cNvSpPr>
            <a:spLocks noChangeArrowheads="1"/>
          </p:cNvSpPr>
          <p:nvPr/>
        </p:nvSpPr>
        <p:spPr bwMode="auto">
          <a:xfrm rot="3326060">
            <a:off x="5649119" y="4533106"/>
            <a:ext cx="209550" cy="338138"/>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7" name="Rectangle 25" descr="Horizontal brick"/>
          <p:cNvSpPr>
            <a:spLocks noChangeArrowheads="1"/>
          </p:cNvSpPr>
          <p:nvPr/>
        </p:nvSpPr>
        <p:spPr bwMode="auto">
          <a:xfrm rot="3326060">
            <a:off x="2679700" y="6308725"/>
            <a:ext cx="215900" cy="355600"/>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8" name="Text Box 26"/>
          <p:cNvSpPr txBox="1">
            <a:spLocks noChangeArrowheads="1"/>
          </p:cNvSpPr>
          <p:nvPr/>
        </p:nvSpPr>
        <p:spPr bwMode="auto">
          <a:xfrm>
            <a:off x="107950" y="6553200"/>
            <a:ext cx="3384550" cy="304800"/>
          </a:xfrm>
          <a:prstGeom prst="rect">
            <a:avLst/>
          </a:prstGeom>
          <a:noFill/>
          <a:ln w="9525">
            <a:noFill/>
            <a:miter lim="800000"/>
            <a:headEnd/>
            <a:tailEnd/>
          </a:ln>
        </p:spPr>
        <p:txBody>
          <a:bodyPr>
            <a:spAutoFit/>
          </a:bodyPr>
          <a:lstStyle/>
          <a:p>
            <a:pPr>
              <a:spcBef>
                <a:spcPct val="50000"/>
              </a:spcBef>
            </a:pPr>
            <a:r>
              <a:rPr lang="en-GB" sz="1400"/>
              <a:t>Domestic Transport Network</a:t>
            </a:r>
            <a:endParaRPr lang="en-US" sz="1400"/>
          </a:p>
        </p:txBody>
      </p:sp>
      <p:sp>
        <p:nvSpPr>
          <p:cNvPr id="18459" name="Line 27"/>
          <p:cNvSpPr>
            <a:spLocks noChangeShapeType="1"/>
          </p:cNvSpPr>
          <p:nvPr/>
        </p:nvSpPr>
        <p:spPr bwMode="auto">
          <a:xfrm flipV="1">
            <a:off x="1116013" y="6092825"/>
            <a:ext cx="1439862" cy="504825"/>
          </a:xfrm>
          <a:prstGeom prst="line">
            <a:avLst/>
          </a:prstGeom>
          <a:noFill/>
          <a:ln w="9525">
            <a:solidFill>
              <a:schemeClr val="tx1"/>
            </a:solidFill>
            <a:round/>
            <a:headEnd/>
            <a:tailEnd type="triangle" w="med" len="med"/>
          </a:ln>
        </p:spPr>
        <p:txBody>
          <a:bodyPr/>
          <a:lstStyle/>
          <a:p>
            <a:endParaRPr lang="en-GB"/>
          </a:p>
        </p:txBody>
      </p:sp>
      <p:sp>
        <p:nvSpPr>
          <p:cNvPr id="18460" name="Text Box 28"/>
          <p:cNvSpPr txBox="1">
            <a:spLocks noChangeArrowheads="1"/>
          </p:cNvSpPr>
          <p:nvPr/>
        </p:nvSpPr>
        <p:spPr bwMode="auto">
          <a:xfrm>
            <a:off x="3492500" y="5419725"/>
            <a:ext cx="1798638" cy="385763"/>
          </a:xfrm>
          <a:prstGeom prst="rect">
            <a:avLst/>
          </a:prstGeom>
          <a:solidFill>
            <a:schemeClr val="accent1"/>
          </a:solidFill>
          <a:ln w="19050">
            <a:solidFill>
              <a:schemeClr val="tx1"/>
            </a:solidFill>
            <a:miter lim="800000"/>
            <a:headEnd/>
            <a:tailEnd/>
          </a:ln>
        </p:spPr>
        <p:txBody>
          <a:bodyPr anchor="b" anchorCtr="1">
            <a:spAutoFit/>
          </a:bodyPr>
          <a:lstStyle/>
          <a:p>
            <a:pPr>
              <a:spcBef>
                <a:spcPct val="50000"/>
              </a:spcBef>
            </a:pPr>
            <a:r>
              <a:rPr lang="en-GB" b="1"/>
              <a:t> Core Element</a:t>
            </a:r>
            <a:endParaRPr lang="en-US" b="1"/>
          </a:p>
        </p:txBody>
      </p:sp>
      <p:sp>
        <p:nvSpPr>
          <p:cNvPr id="18461" name="Text Box 29"/>
          <p:cNvSpPr txBox="1">
            <a:spLocks noChangeArrowheads="1"/>
          </p:cNvSpPr>
          <p:nvPr/>
        </p:nvSpPr>
        <p:spPr bwMode="auto">
          <a:xfrm>
            <a:off x="3779838" y="5829300"/>
            <a:ext cx="2447925" cy="336550"/>
          </a:xfrm>
          <a:prstGeom prst="rect">
            <a:avLst/>
          </a:prstGeom>
          <a:noFill/>
          <a:ln w="19050">
            <a:noFill/>
            <a:miter lim="800000"/>
            <a:headEnd/>
            <a:tailEnd/>
          </a:ln>
        </p:spPr>
        <p:txBody>
          <a:bodyPr>
            <a:spAutoFit/>
          </a:bodyPr>
          <a:lstStyle/>
          <a:p>
            <a:pPr algn="ctr">
              <a:spcBef>
                <a:spcPct val="50000"/>
              </a:spcBef>
            </a:pPr>
            <a:r>
              <a:rPr lang="en-GB" sz="1600" b="1">
                <a:solidFill>
                  <a:srgbClr val="0066FF"/>
                </a:solidFill>
              </a:rPr>
              <a:t>Soft Switch / Switches</a:t>
            </a:r>
            <a:endParaRPr lang="en-US" sz="1600" b="1">
              <a:solidFill>
                <a:srgbClr val="0066FF"/>
              </a:solidFill>
            </a:endParaRPr>
          </a:p>
        </p:txBody>
      </p:sp>
      <p:pic>
        <p:nvPicPr>
          <p:cNvPr id="18462" name="Picture 30" descr="MC910217021[2]"/>
          <p:cNvPicPr>
            <a:picLocks noChangeAspect="1" noChangeArrowheads="1"/>
          </p:cNvPicPr>
          <p:nvPr/>
        </p:nvPicPr>
        <p:blipFill>
          <a:blip r:embed="rId6" cstate="print"/>
          <a:srcRect/>
          <a:stretch>
            <a:fillRect/>
          </a:stretch>
        </p:blipFill>
        <p:spPr bwMode="auto">
          <a:xfrm>
            <a:off x="90488" y="5086350"/>
            <a:ext cx="1096962" cy="1150938"/>
          </a:xfrm>
          <a:prstGeom prst="rect">
            <a:avLst/>
          </a:prstGeom>
          <a:noFill/>
          <a:ln w="9525">
            <a:noFill/>
            <a:miter lim="800000"/>
            <a:headEnd/>
            <a:tailEnd/>
          </a:ln>
        </p:spPr>
      </p:pic>
      <p:sp>
        <p:nvSpPr>
          <p:cNvPr id="18463" name="AutoShape 31"/>
          <p:cNvSpPr>
            <a:spLocks noChangeArrowheads="1"/>
          </p:cNvSpPr>
          <p:nvPr/>
        </p:nvSpPr>
        <p:spPr bwMode="auto">
          <a:xfrm rot="-5990592">
            <a:off x="1296194" y="5264944"/>
            <a:ext cx="360363" cy="720725"/>
          </a:xfrm>
          <a:prstGeom prst="up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en-GB"/>
          </a:p>
        </p:txBody>
      </p:sp>
      <p:sp>
        <p:nvSpPr>
          <p:cNvPr id="18464" name="Text Box 32"/>
          <p:cNvSpPr txBox="1">
            <a:spLocks noChangeArrowheads="1"/>
          </p:cNvSpPr>
          <p:nvPr/>
        </p:nvSpPr>
        <p:spPr bwMode="auto">
          <a:xfrm>
            <a:off x="5942013" y="4637088"/>
            <a:ext cx="790575" cy="304800"/>
          </a:xfrm>
          <a:prstGeom prst="rect">
            <a:avLst/>
          </a:prstGeom>
          <a:noFill/>
          <a:ln w="9525">
            <a:noFill/>
            <a:miter lim="800000"/>
            <a:headEnd/>
            <a:tailEnd/>
          </a:ln>
        </p:spPr>
        <p:txBody>
          <a:bodyPr>
            <a:spAutoFit/>
          </a:bodyPr>
          <a:lstStyle/>
          <a:p>
            <a:pPr>
              <a:spcBef>
                <a:spcPct val="50000"/>
              </a:spcBef>
            </a:pPr>
            <a:r>
              <a:rPr lang="en-GB" sz="1400" b="1"/>
              <a:t>MSAN</a:t>
            </a:r>
            <a:endParaRPr lang="en-US" sz="1400" b="1"/>
          </a:p>
        </p:txBody>
      </p:sp>
      <p:sp>
        <p:nvSpPr>
          <p:cNvPr id="18465" name="Rectangle 33"/>
          <p:cNvSpPr>
            <a:spLocks noChangeArrowheads="1"/>
          </p:cNvSpPr>
          <p:nvPr/>
        </p:nvSpPr>
        <p:spPr bwMode="auto">
          <a:xfrm rot="-5400000">
            <a:off x="6551612" y="5265738"/>
            <a:ext cx="288925" cy="647700"/>
          </a:xfrm>
          <a:prstGeom prst="rect">
            <a:avLst/>
          </a:prstGeom>
          <a:pattFill prst="plaid">
            <a:fgClr>
              <a:schemeClr val="accent1"/>
            </a:fgClr>
            <a:bgClr>
              <a:srgbClr val="FF0000"/>
            </a:bgClr>
          </a:pattFill>
          <a:ln w="9525">
            <a:solidFill>
              <a:schemeClr val="tx1"/>
            </a:solidFill>
            <a:miter lim="800000"/>
            <a:headEnd/>
            <a:tailEnd/>
          </a:ln>
        </p:spPr>
        <p:txBody>
          <a:bodyPr wrap="none" anchor="ctr"/>
          <a:lstStyle/>
          <a:p>
            <a:endParaRPr lang="en-GB"/>
          </a:p>
        </p:txBody>
      </p:sp>
      <p:sp>
        <p:nvSpPr>
          <p:cNvPr id="18466" name="Text Box 34"/>
          <p:cNvSpPr txBox="1">
            <a:spLocks noChangeArrowheads="1"/>
          </p:cNvSpPr>
          <p:nvPr/>
        </p:nvSpPr>
        <p:spPr bwMode="auto">
          <a:xfrm>
            <a:off x="7021513" y="5176838"/>
            <a:ext cx="1582737" cy="825500"/>
          </a:xfrm>
          <a:prstGeom prst="rect">
            <a:avLst/>
          </a:prstGeom>
          <a:noFill/>
          <a:ln w="9525">
            <a:noFill/>
            <a:miter lim="800000"/>
            <a:headEnd/>
            <a:tailEnd/>
          </a:ln>
        </p:spPr>
        <p:txBody>
          <a:bodyPr>
            <a:spAutoFit/>
          </a:bodyPr>
          <a:lstStyle/>
          <a:p>
            <a:pPr algn="ctr">
              <a:spcBef>
                <a:spcPct val="50000"/>
              </a:spcBef>
            </a:pPr>
            <a:r>
              <a:rPr lang="en-GB" sz="1600" b="1"/>
              <a:t>International Transport Network</a:t>
            </a:r>
            <a:endParaRPr lang="en-US" sz="1600" b="1"/>
          </a:p>
        </p:txBody>
      </p:sp>
      <p:sp>
        <p:nvSpPr>
          <p:cNvPr id="18467" name="Text Box 35"/>
          <p:cNvSpPr txBox="1">
            <a:spLocks noChangeArrowheads="1"/>
          </p:cNvSpPr>
          <p:nvPr/>
        </p:nvSpPr>
        <p:spPr bwMode="auto">
          <a:xfrm>
            <a:off x="6084888" y="6553200"/>
            <a:ext cx="3384550" cy="304800"/>
          </a:xfrm>
          <a:prstGeom prst="rect">
            <a:avLst/>
          </a:prstGeom>
          <a:noFill/>
          <a:ln w="9525">
            <a:noFill/>
            <a:miter lim="800000"/>
            <a:headEnd/>
            <a:tailEnd/>
          </a:ln>
        </p:spPr>
        <p:txBody>
          <a:bodyPr>
            <a:spAutoFit/>
          </a:bodyPr>
          <a:lstStyle/>
          <a:p>
            <a:pPr>
              <a:spcBef>
                <a:spcPct val="50000"/>
              </a:spcBef>
            </a:pPr>
            <a:r>
              <a:rPr lang="en-GB" sz="1400"/>
              <a:t>International Gateway</a:t>
            </a:r>
            <a:endParaRPr lang="en-US" sz="1400"/>
          </a:p>
        </p:txBody>
      </p:sp>
      <p:sp>
        <p:nvSpPr>
          <p:cNvPr id="18468" name="Line 36"/>
          <p:cNvSpPr>
            <a:spLocks noChangeShapeType="1"/>
          </p:cNvSpPr>
          <p:nvPr/>
        </p:nvSpPr>
        <p:spPr bwMode="auto">
          <a:xfrm flipV="1">
            <a:off x="6767513" y="5805488"/>
            <a:ext cx="36512" cy="792162"/>
          </a:xfrm>
          <a:prstGeom prst="line">
            <a:avLst/>
          </a:prstGeom>
          <a:noFill/>
          <a:ln w="9525">
            <a:solidFill>
              <a:schemeClr val="tx1"/>
            </a:solidFill>
            <a:round/>
            <a:headEnd/>
            <a:tailEnd type="triangle" w="med" len="med"/>
          </a:ln>
        </p:spPr>
        <p:txBody>
          <a:bodyPr/>
          <a:lstStyle/>
          <a:p>
            <a:endParaRPr lang="en-GB"/>
          </a:p>
        </p:txBody>
      </p:sp>
      <p:sp>
        <p:nvSpPr>
          <p:cNvPr id="18469" name="Text Box 37"/>
          <p:cNvSpPr txBox="1">
            <a:spLocks noChangeArrowheads="1"/>
          </p:cNvSpPr>
          <p:nvPr/>
        </p:nvSpPr>
        <p:spPr bwMode="auto">
          <a:xfrm>
            <a:off x="2339975" y="5013325"/>
            <a:ext cx="3024188" cy="336550"/>
          </a:xfrm>
          <a:prstGeom prst="rect">
            <a:avLst/>
          </a:prstGeom>
          <a:noFill/>
          <a:ln w="19050">
            <a:noFill/>
            <a:miter lim="800000"/>
            <a:headEnd/>
            <a:tailEnd/>
          </a:ln>
        </p:spPr>
        <p:txBody>
          <a:bodyPr>
            <a:spAutoFit/>
          </a:bodyPr>
          <a:lstStyle/>
          <a:p>
            <a:pPr algn="ctr">
              <a:spcBef>
                <a:spcPct val="50000"/>
              </a:spcBef>
            </a:pPr>
            <a:r>
              <a:rPr lang="en-GB" sz="1600" b="1">
                <a:solidFill>
                  <a:srgbClr val="CC00FF"/>
                </a:solidFill>
              </a:rPr>
              <a:t>Studio / Service provision</a:t>
            </a:r>
            <a:endParaRPr lang="en-US" sz="1600" b="1">
              <a:solidFill>
                <a:srgbClr val="CC00FF"/>
              </a:solidFill>
            </a:endParaRPr>
          </a:p>
        </p:txBody>
      </p:sp>
      <p:sp>
        <p:nvSpPr>
          <p:cNvPr id="18470" name="Text Box 38"/>
          <p:cNvSpPr txBox="1">
            <a:spLocks noChangeArrowheads="1"/>
          </p:cNvSpPr>
          <p:nvPr/>
        </p:nvSpPr>
        <p:spPr bwMode="auto">
          <a:xfrm>
            <a:off x="5868988" y="4419600"/>
            <a:ext cx="1727200" cy="304800"/>
          </a:xfrm>
          <a:prstGeom prst="rect">
            <a:avLst/>
          </a:prstGeom>
          <a:noFill/>
          <a:ln w="9525">
            <a:noFill/>
            <a:miter lim="800000"/>
            <a:headEnd/>
            <a:tailEnd/>
          </a:ln>
        </p:spPr>
        <p:txBody>
          <a:bodyPr>
            <a:spAutoFit/>
          </a:bodyPr>
          <a:lstStyle/>
          <a:p>
            <a:pPr>
              <a:spcBef>
                <a:spcPct val="50000"/>
              </a:spcBef>
            </a:pPr>
            <a:r>
              <a:rPr lang="en-GB" sz="1400"/>
              <a:t>Sub-core Elements</a:t>
            </a:r>
            <a:endParaRPr lang="en-US" sz="1400"/>
          </a:p>
        </p:txBody>
      </p:sp>
      <p:sp>
        <p:nvSpPr>
          <p:cNvPr id="18471" name="Text Box 39"/>
          <p:cNvSpPr txBox="1">
            <a:spLocks noChangeArrowheads="1"/>
          </p:cNvSpPr>
          <p:nvPr/>
        </p:nvSpPr>
        <p:spPr bwMode="auto">
          <a:xfrm>
            <a:off x="1116013" y="5140325"/>
            <a:ext cx="1511300" cy="304800"/>
          </a:xfrm>
          <a:prstGeom prst="rect">
            <a:avLst/>
          </a:prstGeom>
          <a:noFill/>
          <a:ln w="9525">
            <a:noFill/>
            <a:miter lim="800000"/>
            <a:headEnd/>
            <a:tailEnd/>
          </a:ln>
        </p:spPr>
        <p:txBody>
          <a:bodyPr>
            <a:spAutoFit/>
          </a:bodyPr>
          <a:lstStyle/>
          <a:p>
            <a:pPr>
              <a:spcBef>
                <a:spcPct val="50000"/>
              </a:spcBef>
            </a:pPr>
            <a:r>
              <a:rPr lang="en-GB" sz="1400" b="1"/>
              <a:t>BroadBand</a:t>
            </a:r>
            <a:endParaRPr lang="en-US" sz="1400" b="1"/>
          </a:p>
        </p:txBody>
      </p:sp>
      <p:sp>
        <p:nvSpPr>
          <p:cNvPr id="18472" name="Rectangle 40"/>
          <p:cNvSpPr>
            <a:spLocks noChangeArrowheads="1"/>
          </p:cNvSpPr>
          <p:nvPr/>
        </p:nvSpPr>
        <p:spPr bwMode="auto">
          <a:xfrm>
            <a:off x="107950" y="2563813"/>
            <a:ext cx="4643438" cy="622300"/>
          </a:xfrm>
          <a:prstGeom prst="rect">
            <a:avLst/>
          </a:prstGeom>
          <a:noFill/>
          <a:ln w="9525">
            <a:noFill/>
            <a:miter lim="800000"/>
            <a:headEnd/>
            <a:tailEnd/>
          </a:ln>
        </p:spPr>
        <p:txBody>
          <a:bodyPr/>
          <a:lstStyle/>
          <a:p>
            <a:pPr>
              <a:spcBef>
                <a:spcPct val="20000"/>
              </a:spcBef>
            </a:pPr>
            <a:r>
              <a:rPr lang="en-GB" sz="2400">
                <a:solidFill>
                  <a:srgbClr val="CC00FF"/>
                </a:solidFill>
              </a:rPr>
              <a:t>Public Communication</a:t>
            </a:r>
            <a:endParaRPr lang="en-US" sz="2400">
              <a:solidFill>
                <a:srgbClr val="CC00FF"/>
              </a:solidFill>
            </a:endParaRPr>
          </a:p>
        </p:txBody>
      </p:sp>
      <p:sp>
        <p:nvSpPr>
          <p:cNvPr id="18473" name="Line 41"/>
          <p:cNvSpPr>
            <a:spLocks noChangeShapeType="1"/>
          </p:cNvSpPr>
          <p:nvPr/>
        </p:nvSpPr>
        <p:spPr bwMode="auto">
          <a:xfrm flipV="1">
            <a:off x="3276600" y="2825750"/>
            <a:ext cx="647700" cy="4763"/>
          </a:xfrm>
          <a:prstGeom prst="line">
            <a:avLst/>
          </a:prstGeom>
          <a:noFill/>
          <a:ln w="22225">
            <a:solidFill>
              <a:schemeClr val="tx1"/>
            </a:solidFill>
            <a:round/>
            <a:headEnd/>
            <a:tailEnd type="arrow" w="med" len="lg"/>
          </a:ln>
        </p:spPr>
        <p:txBody>
          <a:bodyPr/>
          <a:lstStyle/>
          <a:p>
            <a:endParaRPr lang="en-GB"/>
          </a:p>
        </p:txBody>
      </p:sp>
      <p:sp>
        <p:nvSpPr>
          <p:cNvPr id="18474" name="Text Box 42"/>
          <p:cNvSpPr txBox="1">
            <a:spLocks noChangeArrowheads="1"/>
          </p:cNvSpPr>
          <p:nvPr/>
        </p:nvSpPr>
        <p:spPr bwMode="auto">
          <a:xfrm>
            <a:off x="250825" y="3141663"/>
            <a:ext cx="6192838" cy="428625"/>
          </a:xfrm>
          <a:prstGeom prst="rect">
            <a:avLst/>
          </a:prstGeom>
          <a:noFill/>
          <a:ln w="9525">
            <a:noFill/>
            <a:miter lim="800000"/>
            <a:headEnd/>
            <a:tailEnd/>
          </a:ln>
        </p:spPr>
        <p:txBody>
          <a:bodyPr>
            <a:spAutoFit/>
          </a:bodyPr>
          <a:lstStyle/>
          <a:p>
            <a:pPr>
              <a:lnSpc>
                <a:spcPct val="30000"/>
              </a:lnSpc>
              <a:spcBef>
                <a:spcPct val="50000"/>
              </a:spcBef>
            </a:pPr>
            <a:r>
              <a:rPr lang="en-GB" sz="2000" b="1" i="1">
                <a:solidFill>
                  <a:srgbClr val="CC00FF"/>
                </a:solidFill>
                <a:latin typeface="Bradley Hand ITC" pitchFamily="66" charset="0"/>
              </a:rPr>
              <a:t>You need only uni-Directional </a:t>
            </a:r>
          </a:p>
          <a:p>
            <a:pPr>
              <a:lnSpc>
                <a:spcPct val="30000"/>
              </a:lnSpc>
              <a:spcBef>
                <a:spcPct val="50000"/>
              </a:spcBef>
            </a:pPr>
            <a:r>
              <a:rPr lang="en-GB" sz="2000" b="1" i="1">
                <a:solidFill>
                  <a:srgbClr val="CC00FF"/>
                </a:solidFill>
                <a:latin typeface="Bradley Hand ITC" pitchFamily="66" charset="0"/>
              </a:rPr>
              <a:t>Transmission</a:t>
            </a:r>
            <a:endParaRPr lang="en-US" sz="2000" b="1" i="1">
              <a:solidFill>
                <a:srgbClr val="CC00FF"/>
              </a:solidFill>
              <a:latin typeface="Bradley Hand ITC" pitchFamily="66" charset="0"/>
            </a:endParaRPr>
          </a:p>
        </p:txBody>
      </p:sp>
      <p:pic>
        <p:nvPicPr>
          <p:cNvPr id="18475" name="Picture 43" descr="4951616"/>
          <p:cNvPicPr>
            <a:picLocks noChangeAspect="1" noChangeArrowheads="1" noCrop="1"/>
          </p:cNvPicPr>
          <p:nvPr/>
        </p:nvPicPr>
        <p:blipFill>
          <a:blip r:embed="rId7" cstate="print"/>
          <a:srcRect/>
          <a:stretch>
            <a:fillRect/>
          </a:stretch>
        </p:blipFill>
        <p:spPr bwMode="auto">
          <a:xfrm>
            <a:off x="4500563" y="2733675"/>
            <a:ext cx="1150937" cy="1150938"/>
          </a:xfrm>
          <a:prstGeom prst="rect">
            <a:avLst/>
          </a:prstGeom>
          <a:noFill/>
          <a:ln w="9525">
            <a:noFill/>
            <a:miter lim="800000"/>
            <a:headEnd/>
            <a:tailEnd/>
          </a:ln>
        </p:spPr>
      </p:pic>
      <p:pic>
        <p:nvPicPr>
          <p:cNvPr id="18476" name="Picture 44" descr="free tv"/>
          <p:cNvPicPr>
            <a:picLocks noChangeAspect="1" noChangeArrowheads="1" noCrop="1"/>
          </p:cNvPicPr>
          <p:nvPr/>
        </p:nvPicPr>
        <p:blipFill>
          <a:blip r:embed="rId8" cstate="print"/>
          <a:srcRect/>
          <a:stretch>
            <a:fillRect/>
          </a:stretch>
        </p:blipFill>
        <p:spPr bwMode="auto">
          <a:xfrm>
            <a:off x="5508625" y="1484313"/>
            <a:ext cx="1223963" cy="1223962"/>
          </a:xfrm>
          <a:prstGeom prst="rect">
            <a:avLst/>
          </a:prstGeom>
          <a:noFill/>
          <a:ln w="9525">
            <a:noFill/>
            <a:miter lim="800000"/>
            <a:headEnd/>
            <a:tailEnd/>
          </a:ln>
        </p:spPr>
      </p:pic>
      <p:pic>
        <p:nvPicPr>
          <p:cNvPr id="18477" name="Picture 45" descr="cable tv"/>
          <p:cNvPicPr>
            <a:picLocks noChangeAspect="1" noChangeArrowheads="1" noCrop="1"/>
          </p:cNvPicPr>
          <p:nvPr/>
        </p:nvPicPr>
        <p:blipFill>
          <a:blip r:embed="rId9" cstate="print"/>
          <a:srcRect/>
          <a:stretch>
            <a:fillRect/>
          </a:stretch>
        </p:blipFill>
        <p:spPr bwMode="auto">
          <a:xfrm>
            <a:off x="6946900" y="1773238"/>
            <a:ext cx="1081088" cy="1081087"/>
          </a:xfrm>
          <a:prstGeom prst="rect">
            <a:avLst/>
          </a:prstGeom>
          <a:noFill/>
          <a:ln w="9525">
            <a:noFill/>
            <a:miter lim="800000"/>
            <a:headEnd/>
            <a:tailEnd/>
          </a:ln>
        </p:spPr>
      </p:pic>
      <p:pic>
        <p:nvPicPr>
          <p:cNvPr id="18478" name="Picture 46" descr="satelite"/>
          <p:cNvPicPr>
            <a:picLocks noChangeAspect="1" noChangeArrowheads="1" noCrop="1"/>
          </p:cNvPicPr>
          <p:nvPr/>
        </p:nvPicPr>
        <p:blipFill>
          <a:blip r:embed="rId10" cstate="print"/>
          <a:srcRect/>
          <a:stretch>
            <a:fillRect/>
          </a:stretch>
        </p:blipFill>
        <p:spPr bwMode="auto">
          <a:xfrm>
            <a:off x="7886700" y="2924175"/>
            <a:ext cx="1077913" cy="1077913"/>
          </a:xfrm>
          <a:prstGeom prst="rect">
            <a:avLst/>
          </a:prstGeom>
          <a:noFill/>
          <a:ln w="9525">
            <a:noFill/>
            <a:miter lim="800000"/>
            <a:headEnd/>
            <a:tailEnd/>
          </a:ln>
        </p:spPr>
      </p:pic>
      <p:pic>
        <p:nvPicPr>
          <p:cNvPr id="18479" name="Picture 47" descr="4950419"/>
          <p:cNvPicPr>
            <a:picLocks noChangeAspect="1" noChangeArrowheads="1" noCrop="1"/>
          </p:cNvPicPr>
          <p:nvPr/>
        </p:nvPicPr>
        <p:blipFill>
          <a:blip r:embed="rId11" cstate="print"/>
          <a:srcRect/>
          <a:stretch>
            <a:fillRect/>
          </a:stretch>
        </p:blipFill>
        <p:spPr bwMode="auto">
          <a:xfrm>
            <a:off x="6445250" y="3068638"/>
            <a:ext cx="1079500" cy="1079500"/>
          </a:xfrm>
          <a:prstGeom prst="rect">
            <a:avLst/>
          </a:prstGeom>
          <a:noFill/>
          <a:ln w="9525">
            <a:noFill/>
            <a:miter lim="800000"/>
            <a:headEnd/>
            <a:tailEnd/>
          </a:ln>
        </p:spPr>
      </p:pic>
      <p:sp>
        <p:nvSpPr>
          <p:cNvPr id="18480" name="Text Box 48"/>
          <p:cNvSpPr txBox="1">
            <a:spLocks noChangeArrowheads="1"/>
          </p:cNvSpPr>
          <p:nvPr/>
        </p:nvSpPr>
        <p:spPr bwMode="auto">
          <a:xfrm>
            <a:off x="5148263" y="2636838"/>
            <a:ext cx="187325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Free TV</a:t>
            </a:r>
            <a:endParaRPr lang="en-US" sz="1600" b="1">
              <a:solidFill>
                <a:srgbClr val="0000FF"/>
              </a:solidFill>
              <a:latin typeface="Times New Roman" pitchFamily="18" charset="0"/>
            </a:endParaRPr>
          </a:p>
        </p:txBody>
      </p:sp>
      <p:sp>
        <p:nvSpPr>
          <p:cNvPr id="18481" name="Text Box 49"/>
          <p:cNvSpPr txBox="1">
            <a:spLocks noChangeArrowheads="1"/>
          </p:cNvSpPr>
          <p:nvPr/>
        </p:nvSpPr>
        <p:spPr bwMode="auto">
          <a:xfrm>
            <a:off x="6948488" y="2732088"/>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sp>
        <p:nvSpPr>
          <p:cNvPr id="18482" name="Text Box 50"/>
          <p:cNvSpPr txBox="1">
            <a:spLocks noChangeArrowheads="1"/>
          </p:cNvSpPr>
          <p:nvPr/>
        </p:nvSpPr>
        <p:spPr bwMode="auto">
          <a:xfrm>
            <a:off x="7885113" y="38369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sp>
        <p:nvSpPr>
          <p:cNvPr id="18483" name="Text Box 51"/>
          <p:cNvSpPr txBox="1">
            <a:spLocks noChangeArrowheads="1"/>
          </p:cNvSpPr>
          <p:nvPr/>
        </p:nvSpPr>
        <p:spPr bwMode="auto">
          <a:xfrm>
            <a:off x="4140200" y="38608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18484" name="Text Box 52"/>
          <p:cNvSpPr txBox="1">
            <a:spLocks noChangeArrowheads="1"/>
          </p:cNvSpPr>
          <p:nvPr/>
        </p:nvSpPr>
        <p:spPr bwMode="auto">
          <a:xfrm>
            <a:off x="6300788" y="40767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wipe(left)">
                                      <p:cBhvr>
                                        <p:cTn id="12" dur="500"/>
                                        <p:tgtEl>
                                          <p:spTgt spid="1844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fade">
                                      <p:cBhvr>
                                        <p:cTn id="16" dur="2000"/>
                                        <p:tgtEl>
                                          <p:spTgt spid="184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41"/>
                                        </p:tgtEl>
                                        <p:attrNameLst>
                                          <p:attrName>style.visibility</p:attrName>
                                        </p:attrNameLst>
                                      </p:cBhvr>
                                      <p:to>
                                        <p:strVal val="visible"/>
                                      </p:to>
                                    </p:set>
                                    <p:animEffect transition="in" filter="fade">
                                      <p:cBhvr>
                                        <p:cTn id="21" dur="1000"/>
                                        <p:tgtEl>
                                          <p:spTgt spid="184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45"/>
                                        </p:tgtEl>
                                        <p:attrNameLst>
                                          <p:attrName>style.visibility</p:attrName>
                                        </p:attrNameLst>
                                      </p:cBhvr>
                                      <p:to>
                                        <p:strVal val="visible"/>
                                      </p:to>
                                    </p:set>
                                    <p:animEffect transition="in" filter="fade">
                                      <p:cBhvr>
                                        <p:cTn id="24" dur="1000"/>
                                        <p:tgtEl>
                                          <p:spTgt spid="18445"/>
                                        </p:tgtEl>
                                      </p:cBhvr>
                                    </p:animEffect>
                                  </p:childTnLst>
                                </p:cTn>
                              </p:par>
                              <p:par>
                                <p:cTn id="25" presetID="10" presetClass="entr" presetSubtype="0" fill="hold" nodeType="with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fade">
                                      <p:cBhvr>
                                        <p:cTn id="27" dur="1000"/>
                                        <p:tgtEl>
                                          <p:spTgt spid="184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447"/>
                                        </p:tgtEl>
                                        <p:attrNameLst>
                                          <p:attrName>style.visibility</p:attrName>
                                        </p:attrNameLst>
                                      </p:cBhvr>
                                      <p:to>
                                        <p:strVal val="visible"/>
                                      </p:to>
                                    </p:set>
                                    <p:animEffect transition="in" filter="fade">
                                      <p:cBhvr>
                                        <p:cTn id="30" dur="1000"/>
                                        <p:tgtEl>
                                          <p:spTgt spid="18447"/>
                                        </p:tgtEl>
                                      </p:cBhvr>
                                    </p:animEffect>
                                  </p:childTnLst>
                                </p:cTn>
                              </p:par>
                              <p:par>
                                <p:cTn id="31" presetID="6" presetClass="emph" presetSubtype="0" fill="hold" nodeType="withEffect">
                                  <p:stCondLst>
                                    <p:cond delay="0"/>
                                  </p:stCondLst>
                                  <p:childTnLst>
                                    <p:animScale>
                                      <p:cBhvr>
                                        <p:cTn id="32" dur="1000" fill="hold"/>
                                        <p:tgtEl>
                                          <p:spTgt spid="18441"/>
                                        </p:tgtEl>
                                      </p:cBhvr>
                                      <p:by x="75000" y="75000"/>
                                    </p:animScale>
                                  </p:childTnLst>
                                </p:cTn>
                              </p:par>
                              <p:par>
                                <p:cTn id="33" presetID="6" presetClass="emph" presetSubtype="0" fill="hold" nodeType="withEffect">
                                  <p:stCondLst>
                                    <p:cond delay="0"/>
                                  </p:stCondLst>
                                  <p:childTnLst>
                                    <p:animScale>
                                      <p:cBhvr>
                                        <p:cTn id="34" dur="1000" fill="hold"/>
                                        <p:tgtEl>
                                          <p:spTgt spid="18440"/>
                                        </p:tgtEl>
                                      </p:cBhvr>
                                      <p:by x="75000" y="75000"/>
                                    </p:animScale>
                                  </p:childTnLst>
                                </p:cTn>
                              </p:par>
                              <p:par>
                                <p:cTn id="35" presetID="56" presetClass="path" presetSubtype="0" accel="50000" decel="50000" fill="hold" nodeType="withEffect">
                                  <p:stCondLst>
                                    <p:cond delay="0"/>
                                  </p:stCondLst>
                                  <p:childTnLst>
                                    <p:animMotion origin="layout" path="M 4.44444E-6 7.40056E-7 L 0.04739 -0.04533 " pathEditMode="relative" rAng="0" ptsTypes="AA">
                                      <p:cBhvr>
                                        <p:cTn id="36" dur="1000" fill="hold"/>
                                        <p:tgtEl>
                                          <p:spTgt spid="18441"/>
                                        </p:tgtEl>
                                        <p:attrNameLst>
                                          <p:attrName>ppt_x</p:attrName>
                                          <p:attrName>ppt_y</p:attrName>
                                        </p:attrNameLst>
                                      </p:cBhvr>
                                      <p:rCtr x="24" y="-23"/>
                                    </p:animMotion>
                                  </p:childTnLst>
                                </p:cTn>
                              </p:par>
                              <p:par>
                                <p:cTn id="37" presetID="56" presetClass="path" presetSubtype="0" accel="50000" decel="50000" fill="hold" nodeType="withEffect">
                                  <p:stCondLst>
                                    <p:cond delay="0"/>
                                  </p:stCondLst>
                                  <p:childTnLst>
                                    <p:animMotion origin="layout" path="M 4.72222E-6 -7.40056E-8 L 0.01614 -0.0414 " pathEditMode="relative" rAng="0" ptsTypes="AA">
                                      <p:cBhvr>
                                        <p:cTn id="38" dur="1000" fill="hold"/>
                                        <p:tgtEl>
                                          <p:spTgt spid="18440"/>
                                        </p:tgtEl>
                                        <p:attrNameLst>
                                          <p:attrName>ppt_x</p:attrName>
                                          <p:attrName>ppt_y</p:attrName>
                                        </p:attrNameLst>
                                      </p:cBhvr>
                                      <p:rCtr x="8" y="-21"/>
                                    </p:animMotion>
                                  </p:childTnLst>
                                </p:cTn>
                              </p:par>
                              <p:par>
                                <p:cTn id="39" presetID="42" presetClass="path" presetSubtype="0" accel="50000" decel="50000" fill="hold" grpId="1" nodeType="withEffect">
                                  <p:stCondLst>
                                    <p:cond delay="0"/>
                                  </p:stCondLst>
                                  <p:childTnLst>
                                    <p:animMotion origin="layout" path="M 5.55556E-7 -1.28585E-6 L 0.00399 -0.04903 " pathEditMode="relative" rAng="0" ptsTypes="AA">
                                      <p:cBhvr>
                                        <p:cTn id="40" dur="1000" fill="hold"/>
                                        <p:tgtEl>
                                          <p:spTgt spid="18445"/>
                                        </p:tgtEl>
                                        <p:attrNameLst>
                                          <p:attrName>ppt_x</p:attrName>
                                          <p:attrName>ppt_y</p:attrName>
                                        </p:attrNameLst>
                                      </p:cBhvr>
                                      <p:rCtr x="2" y="-25"/>
                                    </p:animMotion>
                                  </p:childTnLst>
                                </p:cTn>
                              </p:par>
                              <p:par>
                                <p:cTn id="41" presetID="42" presetClass="path" presetSubtype="0" accel="50000" decel="50000" fill="hold" grpId="1" nodeType="withEffect">
                                  <p:stCondLst>
                                    <p:cond delay="0"/>
                                  </p:stCondLst>
                                  <p:childTnLst>
                                    <p:animMotion origin="layout" path="M -0.00834 -0.00046 L -0.02396 -0.05643 " pathEditMode="relative" rAng="0" ptsTypes="AA">
                                      <p:cBhvr>
                                        <p:cTn id="42" dur="1000" fill="hold"/>
                                        <p:tgtEl>
                                          <p:spTgt spid="18447"/>
                                        </p:tgtEl>
                                        <p:attrNameLst>
                                          <p:attrName>ppt_x</p:attrName>
                                          <p:attrName>ppt_y</p:attrName>
                                        </p:attrNameLst>
                                      </p:cBhvr>
                                      <p:rCtr x="-8" y="-28"/>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wipe(left)">
                                      <p:cBhvr>
                                        <p:cTn id="47" dur="500"/>
                                        <p:tgtEl>
                                          <p:spTgt spid="1844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438"/>
                                        </p:tgtEl>
                                        <p:attrNameLst>
                                          <p:attrName>style.visibility</p:attrName>
                                        </p:attrNameLst>
                                      </p:cBhvr>
                                      <p:to>
                                        <p:strVal val="visible"/>
                                      </p:to>
                                    </p:set>
                                    <p:animEffect transition="in" filter="fade">
                                      <p:cBhvr>
                                        <p:cTn id="51" dur="2000"/>
                                        <p:tgtEl>
                                          <p:spTgt spid="184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448"/>
                                        </p:tgtEl>
                                        <p:attrNameLst>
                                          <p:attrName>style.visibility</p:attrName>
                                        </p:attrNameLst>
                                      </p:cBhvr>
                                      <p:to>
                                        <p:strVal val="visible"/>
                                      </p:to>
                                    </p:set>
                                    <p:animEffect transition="in" filter="fade">
                                      <p:cBhvr>
                                        <p:cTn id="56" dur="1000"/>
                                        <p:tgtEl>
                                          <p:spTgt spid="18448"/>
                                        </p:tgtEl>
                                      </p:cBhvr>
                                    </p:animEffect>
                                  </p:childTnLst>
                                </p:cTn>
                              </p:par>
                              <p:par>
                                <p:cTn id="57" presetID="10" presetClass="entr" presetSubtype="0" fill="hold" nodeType="withEffect">
                                  <p:stCondLst>
                                    <p:cond delay="0"/>
                                  </p:stCondLst>
                                  <p:childTnLst>
                                    <p:set>
                                      <p:cBhvr>
                                        <p:cTn id="58" dur="1" fill="hold">
                                          <p:stCondLst>
                                            <p:cond delay="0"/>
                                          </p:stCondLst>
                                        </p:cTn>
                                        <p:tgtEl>
                                          <p:spTgt spid="18442"/>
                                        </p:tgtEl>
                                        <p:attrNameLst>
                                          <p:attrName>style.visibility</p:attrName>
                                        </p:attrNameLst>
                                      </p:cBhvr>
                                      <p:to>
                                        <p:strVal val="visible"/>
                                      </p:to>
                                    </p:set>
                                    <p:animEffect transition="in" filter="fade">
                                      <p:cBhvr>
                                        <p:cTn id="59" dur="1000"/>
                                        <p:tgtEl>
                                          <p:spTgt spid="184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446"/>
                                        </p:tgtEl>
                                        <p:attrNameLst>
                                          <p:attrName>style.visibility</p:attrName>
                                        </p:attrNameLst>
                                      </p:cBhvr>
                                      <p:to>
                                        <p:strVal val="visible"/>
                                      </p:to>
                                    </p:set>
                                    <p:animEffect transition="in" filter="fade">
                                      <p:cBhvr>
                                        <p:cTn id="62" dur="1000"/>
                                        <p:tgtEl>
                                          <p:spTgt spid="18446"/>
                                        </p:tgtEl>
                                      </p:cBhvr>
                                    </p:animEffect>
                                  </p:childTnLst>
                                </p:cTn>
                              </p:par>
                              <p:par>
                                <p:cTn id="63" presetID="10" presetClass="entr" presetSubtype="0" fill="hold" nodeType="withEffect">
                                  <p:stCondLst>
                                    <p:cond delay="0"/>
                                  </p:stCondLst>
                                  <p:childTnLst>
                                    <p:set>
                                      <p:cBhvr>
                                        <p:cTn id="64" dur="1" fill="hold">
                                          <p:stCondLst>
                                            <p:cond delay="0"/>
                                          </p:stCondLst>
                                        </p:cTn>
                                        <p:tgtEl>
                                          <p:spTgt spid="18439"/>
                                        </p:tgtEl>
                                        <p:attrNameLst>
                                          <p:attrName>style.visibility</p:attrName>
                                        </p:attrNameLst>
                                      </p:cBhvr>
                                      <p:to>
                                        <p:strVal val="visible"/>
                                      </p:to>
                                    </p:set>
                                    <p:animEffect transition="in" filter="fade">
                                      <p:cBhvr>
                                        <p:cTn id="65" dur="1000"/>
                                        <p:tgtEl>
                                          <p:spTgt spid="18439"/>
                                        </p:tgtEl>
                                      </p:cBhvr>
                                    </p:animEffect>
                                  </p:childTnLst>
                                </p:cTn>
                              </p:par>
                              <p:par>
                                <p:cTn id="66" presetID="56" presetClass="path" presetSubtype="0" accel="50000" decel="50000" fill="hold" grpId="1" nodeType="withEffect">
                                  <p:stCondLst>
                                    <p:cond delay="0"/>
                                  </p:stCondLst>
                                  <p:childTnLst>
                                    <p:animMotion origin="layout" path="M 2.22222E-6 0.01642 L 0.11406 -0.19704 " pathEditMode="relative" rAng="0" ptsTypes="AA">
                                      <p:cBhvr>
                                        <p:cTn id="67" dur="1000" fill="hold"/>
                                        <p:tgtEl>
                                          <p:spTgt spid="18448"/>
                                        </p:tgtEl>
                                        <p:attrNameLst>
                                          <p:attrName>ppt_x</p:attrName>
                                          <p:attrName>ppt_y</p:attrName>
                                        </p:attrNameLst>
                                      </p:cBhvr>
                                      <p:rCtr x="57" y="-107"/>
                                    </p:animMotion>
                                  </p:childTnLst>
                                </p:cTn>
                              </p:par>
                              <p:par>
                                <p:cTn id="68" presetID="56" presetClass="path" presetSubtype="0" accel="50000" decel="50000" fill="hold" grpId="1" nodeType="withEffect">
                                  <p:stCondLst>
                                    <p:cond delay="0"/>
                                  </p:stCondLst>
                                  <p:childTnLst>
                                    <p:animMotion origin="layout" path="M -3.33333E-6 0.01665 L 0.0217 -0.21763 " pathEditMode="relative" rAng="0" ptsTypes="AA">
                                      <p:cBhvr>
                                        <p:cTn id="69" dur="1000" fill="hold"/>
                                        <p:tgtEl>
                                          <p:spTgt spid="18446"/>
                                        </p:tgtEl>
                                        <p:attrNameLst>
                                          <p:attrName>ppt_x</p:attrName>
                                          <p:attrName>ppt_y</p:attrName>
                                        </p:attrNameLst>
                                      </p:cBhvr>
                                      <p:rCtr x="11" y="-117"/>
                                    </p:animMotion>
                                  </p:childTnLst>
                                </p:cTn>
                              </p:par>
                              <p:par>
                                <p:cTn id="70" presetID="6" presetClass="emph" presetSubtype="0" fill="hold" nodeType="withEffect">
                                  <p:stCondLst>
                                    <p:cond delay="0"/>
                                  </p:stCondLst>
                                  <p:childTnLst>
                                    <p:animScale>
                                      <p:cBhvr>
                                        <p:cTn id="71" dur="1000" fill="hold"/>
                                        <p:tgtEl>
                                          <p:spTgt spid="18442"/>
                                        </p:tgtEl>
                                      </p:cBhvr>
                                      <p:by x="75000" y="75000"/>
                                    </p:animScale>
                                  </p:childTnLst>
                                </p:cTn>
                              </p:par>
                              <p:par>
                                <p:cTn id="72" presetID="6" presetClass="emph" presetSubtype="0" fill="hold" nodeType="withEffect">
                                  <p:stCondLst>
                                    <p:cond delay="0"/>
                                  </p:stCondLst>
                                  <p:childTnLst>
                                    <p:animScale>
                                      <p:cBhvr>
                                        <p:cTn id="73" dur="1000" fill="hold"/>
                                        <p:tgtEl>
                                          <p:spTgt spid="18439"/>
                                        </p:tgtEl>
                                      </p:cBhvr>
                                      <p:by x="75000" y="75000"/>
                                    </p:animScale>
                                  </p:childTnLst>
                                </p:cTn>
                              </p:par>
                              <p:par>
                                <p:cTn id="74" presetID="42" presetClass="path" presetSubtype="0" accel="50000" decel="50000" fill="hold" nodeType="withEffect">
                                  <p:stCondLst>
                                    <p:cond delay="0"/>
                                  </p:stCondLst>
                                  <p:childTnLst>
                                    <p:animMotion origin="layout" path="M -2.77778E-7 -2.50694E-6 L 0.10625 -0.06845 " pathEditMode="relative" rAng="0" ptsTypes="AA">
                                      <p:cBhvr>
                                        <p:cTn id="75" dur="1000" fill="hold"/>
                                        <p:tgtEl>
                                          <p:spTgt spid="18442"/>
                                        </p:tgtEl>
                                        <p:attrNameLst>
                                          <p:attrName>ppt_x</p:attrName>
                                          <p:attrName>ppt_y</p:attrName>
                                        </p:attrNameLst>
                                      </p:cBhvr>
                                      <p:rCtr x="53" y="-34"/>
                                    </p:animMotion>
                                  </p:childTnLst>
                                </p:cTn>
                              </p:par>
                              <p:par>
                                <p:cTn id="76" presetID="42" presetClass="path" presetSubtype="0" accel="50000" decel="50000" fill="hold" nodeType="withEffect">
                                  <p:stCondLst>
                                    <p:cond delay="0"/>
                                  </p:stCondLst>
                                  <p:childTnLst>
                                    <p:animMotion origin="layout" path="M -4.44444E-6 2.77521E-8 L 0.03559 -0.06799 " pathEditMode="relative" rAng="0" ptsTypes="AA">
                                      <p:cBhvr>
                                        <p:cTn id="77" dur="1000" fill="hold"/>
                                        <p:tgtEl>
                                          <p:spTgt spid="18439"/>
                                        </p:tgtEl>
                                        <p:attrNameLst>
                                          <p:attrName>ppt_x</p:attrName>
                                          <p:attrName>ppt_y</p:attrName>
                                        </p:attrNameLst>
                                      </p:cBhvr>
                                      <p:rCtr x="18" y="-34"/>
                                    </p:animMotion>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18449"/>
                                        </p:tgtEl>
                                        <p:attrNameLst>
                                          <p:attrName>style.visibility</p:attrName>
                                        </p:attrNameLst>
                                      </p:cBhvr>
                                      <p:to>
                                        <p:strVal val="visible"/>
                                      </p:to>
                                    </p:set>
                                    <p:anim calcmode="lin" valueType="num">
                                      <p:cBhvr additive="base">
                                        <p:cTn id="82" dur="1000" fill="hold"/>
                                        <p:tgtEl>
                                          <p:spTgt spid="18449"/>
                                        </p:tgtEl>
                                        <p:attrNameLst>
                                          <p:attrName>ppt_x</p:attrName>
                                        </p:attrNameLst>
                                      </p:cBhvr>
                                      <p:tavLst>
                                        <p:tav tm="0">
                                          <p:val>
                                            <p:strVal val="0-#ppt_w/2"/>
                                          </p:val>
                                        </p:tav>
                                        <p:tav tm="100000">
                                          <p:val>
                                            <p:strVal val="#ppt_x"/>
                                          </p:val>
                                        </p:tav>
                                      </p:tavLst>
                                    </p:anim>
                                    <p:anim calcmode="lin" valueType="num">
                                      <p:cBhvr additive="base">
                                        <p:cTn id="83" dur="1000" fill="hold"/>
                                        <p:tgtEl>
                                          <p:spTgt spid="1844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450"/>
                                        </p:tgtEl>
                                        <p:attrNameLst>
                                          <p:attrName>style.visibility</p:attrName>
                                        </p:attrNameLst>
                                      </p:cBhvr>
                                      <p:to>
                                        <p:strVal val="visible"/>
                                      </p:to>
                                    </p:set>
                                    <p:animEffect transition="in" filter="blinds(horizontal)">
                                      <p:cBhvr>
                                        <p:cTn id="88" dur="500"/>
                                        <p:tgtEl>
                                          <p:spTgt spid="1845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8458"/>
                                        </p:tgtEl>
                                        <p:attrNameLst>
                                          <p:attrName>style.visibility</p:attrName>
                                        </p:attrNameLst>
                                      </p:cBhvr>
                                      <p:to>
                                        <p:strVal val="visible"/>
                                      </p:to>
                                    </p:set>
                                    <p:animEffect transition="in" filter="blinds(horizontal)">
                                      <p:cBhvr>
                                        <p:cTn id="91" dur="500"/>
                                        <p:tgtEl>
                                          <p:spTgt spid="1845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8459"/>
                                        </p:tgtEl>
                                        <p:attrNameLst>
                                          <p:attrName>style.visibility</p:attrName>
                                        </p:attrNameLst>
                                      </p:cBhvr>
                                      <p:to>
                                        <p:strVal val="visible"/>
                                      </p:to>
                                    </p:set>
                                    <p:animEffect transition="in" filter="blinds(horizontal)">
                                      <p:cBhvr>
                                        <p:cTn id="94" dur="500"/>
                                        <p:tgtEl>
                                          <p:spTgt spid="184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460"/>
                                        </p:tgtEl>
                                        <p:attrNameLst>
                                          <p:attrName>style.visibility</p:attrName>
                                        </p:attrNameLst>
                                      </p:cBhvr>
                                      <p:to>
                                        <p:strVal val="visible"/>
                                      </p:to>
                                    </p:set>
                                    <p:animEffect transition="in" filter="fade">
                                      <p:cBhvr>
                                        <p:cTn id="99" dur="2000"/>
                                        <p:tgtEl>
                                          <p:spTgt spid="1846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8464"/>
                                        </p:tgtEl>
                                        <p:attrNameLst>
                                          <p:attrName>style.visibility</p:attrName>
                                        </p:attrNameLst>
                                      </p:cBhvr>
                                      <p:to>
                                        <p:strVal val="visible"/>
                                      </p:to>
                                    </p:set>
                                    <p:animEffect transition="in" filter="blinds(horizontal)">
                                      <p:cBhvr>
                                        <p:cTn id="104" dur="500"/>
                                        <p:tgtEl>
                                          <p:spTgt spid="1846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8470"/>
                                        </p:tgtEl>
                                        <p:attrNameLst>
                                          <p:attrName>style.visibility</p:attrName>
                                        </p:attrNameLst>
                                      </p:cBhvr>
                                      <p:to>
                                        <p:strVal val="visible"/>
                                      </p:to>
                                    </p:set>
                                    <p:animEffect transition="in" filter="blinds(horizontal)">
                                      <p:cBhvr>
                                        <p:cTn id="107" dur="500"/>
                                        <p:tgtEl>
                                          <p:spTgt spid="1847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8456"/>
                                        </p:tgtEl>
                                        <p:attrNameLst>
                                          <p:attrName>style.visibility</p:attrName>
                                        </p:attrNameLst>
                                      </p:cBhvr>
                                      <p:to>
                                        <p:strVal val="visible"/>
                                      </p:to>
                                    </p:set>
                                    <p:animEffect transition="in" filter="blinds(horizontal)">
                                      <p:cBhvr>
                                        <p:cTn id="110" dur="500"/>
                                        <p:tgtEl>
                                          <p:spTgt spid="18456"/>
                                        </p:tgtEl>
                                      </p:cBhvr>
                                    </p:animEffect>
                                  </p:childTnLst>
                                </p:cTn>
                              </p:par>
                            </p:childTnLst>
                          </p:cTn>
                        </p:par>
                        <p:par>
                          <p:cTn id="111" fill="hold">
                            <p:stCondLst>
                              <p:cond delay="500"/>
                            </p:stCondLst>
                            <p:childTnLst>
                              <p:par>
                                <p:cTn id="112" presetID="3" presetClass="entr" presetSubtype="10" fill="hold" grpId="0" nodeType="afterEffect">
                                  <p:stCondLst>
                                    <p:cond delay="0"/>
                                  </p:stCondLst>
                                  <p:childTnLst>
                                    <p:set>
                                      <p:cBhvr>
                                        <p:cTn id="113" dur="1" fill="hold">
                                          <p:stCondLst>
                                            <p:cond delay="0"/>
                                          </p:stCondLst>
                                        </p:cTn>
                                        <p:tgtEl>
                                          <p:spTgt spid="18455"/>
                                        </p:tgtEl>
                                        <p:attrNameLst>
                                          <p:attrName>style.visibility</p:attrName>
                                        </p:attrNameLst>
                                      </p:cBhvr>
                                      <p:to>
                                        <p:strVal val="visible"/>
                                      </p:to>
                                    </p:set>
                                    <p:animEffect transition="in" filter="blinds(horizontal)">
                                      <p:cBhvr>
                                        <p:cTn id="114" dur="500"/>
                                        <p:tgtEl>
                                          <p:spTgt spid="18455"/>
                                        </p:tgtEl>
                                      </p:cBhvr>
                                    </p:animEffect>
                                  </p:childTnLst>
                                </p:cTn>
                              </p:par>
                            </p:childTnLst>
                          </p:cTn>
                        </p:par>
                        <p:par>
                          <p:cTn id="115" fill="hold">
                            <p:stCondLst>
                              <p:cond delay="1000"/>
                            </p:stCondLst>
                            <p:childTnLst>
                              <p:par>
                                <p:cTn id="116" presetID="3" presetClass="entr" presetSubtype="10" fill="hold" grpId="0" nodeType="afterEffect">
                                  <p:stCondLst>
                                    <p:cond delay="0"/>
                                  </p:stCondLst>
                                  <p:childTnLst>
                                    <p:set>
                                      <p:cBhvr>
                                        <p:cTn id="117" dur="1" fill="hold">
                                          <p:stCondLst>
                                            <p:cond delay="0"/>
                                          </p:stCondLst>
                                        </p:cTn>
                                        <p:tgtEl>
                                          <p:spTgt spid="18453"/>
                                        </p:tgtEl>
                                        <p:attrNameLst>
                                          <p:attrName>style.visibility</p:attrName>
                                        </p:attrNameLst>
                                      </p:cBhvr>
                                      <p:to>
                                        <p:strVal val="visible"/>
                                      </p:to>
                                    </p:set>
                                    <p:animEffect transition="in" filter="blinds(horizontal)">
                                      <p:cBhvr>
                                        <p:cTn id="118" dur="500"/>
                                        <p:tgtEl>
                                          <p:spTgt spid="18453"/>
                                        </p:tgtEl>
                                      </p:cBhvr>
                                    </p:animEffect>
                                  </p:childTnLst>
                                </p:cTn>
                              </p:par>
                            </p:childTnLst>
                          </p:cTn>
                        </p:par>
                        <p:par>
                          <p:cTn id="119" fill="hold">
                            <p:stCondLst>
                              <p:cond delay="1500"/>
                            </p:stCondLst>
                            <p:childTnLst>
                              <p:par>
                                <p:cTn id="120" presetID="3" presetClass="entr" presetSubtype="10" fill="hold" grpId="0" nodeType="afterEffect">
                                  <p:stCondLst>
                                    <p:cond delay="0"/>
                                  </p:stCondLst>
                                  <p:childTnLst>
                                    <p:set>
                                      <p:cBhvr>
                                        <p:cTn id="121" dur="1" fill="hold">
                                          <p:stCondLst>
                                            <p:cond delay="0"/>
                                          </p:stCondLst>
                                        </p:cTn>
                                        <p:tgtEl>
                                          <p:spTgt spid="18457"/>
                                        </p:tgtEl>
                                        <p:attrNameLst>
                                          <p:attrName>style.visibility</p:attrName>
                                        </p:attrNameLst>
                                      </p:cBhvr>
                                      <p:to>
                                        <p:strVal val="visible"/>
                                      </p:to>
                                    </p:set>
                                    <p:animEffect transition="in" filter="blinds(horizontal)">
                                      <p:cBhvr>
                                        <p:cTn id="122" dur="500"/>
                                        <p:tgtEl>
                                          <p:spTgt spid="18457"/>
                                        </p:tgtEl>
                                      </p:cBhvr>
                                    </p:animEffect>
                                  </p:childTnLst>
                                </p:cTn>
                              </p:par>
                            </p:childTnLst>
                          </p:cTn>
                        </p:par>
                        <p:par>
                          <p:cTn id="123" fill="hold">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18451"/>
                                        </p:tgtEl>
                                        <p:attrNameLst>
                                          <p:attrName>style.visibility</p:attrName>
                                        </p:attrNameLst>
                                      </p:cBhvr>
                                      <p:to>
                                        <p:strVal val="visible"/>
                                      </p:to>
                                    </p:set>
                                    <p:animEffect transition="in" filter="blinds(horizontal)">
                                      <p:cBhvr>
                                        <p:cTn id="126" dur="500"/>
                                        <p:tgtEl>
                                          <p:spTgt spid="18451"/>
                                        </p:tgtEl>
                                      </p:cBhvr>
                                    </p:animEffect>
                                  </p:childTnLst>
                                </p:cTn>
                              </p:par>
                            </p:childTnLst>
                          </p:cTn>
                        </p:par>
                        <p:par>
                          <p:cTn id="127" fill="hold">
                            <p:stCondLst>
                              <p:cond delay="2500"/>
                            </p:stCondLst>
                            <p:childTnLst>
                              <p:par>
                                <p:cTn id="128" presetID="3" presetClass="entr" presetSubtype="10" fill="hold" grpId="0" nodeType="afterEffect">
                                  <p:stCondLst>
                                    <p:cond delay="0"/>
                                  </p:stCondLst>
                                  <p:childTnLst>
                                    <p:set>
                                      <p:cBhvr>
                                        <p:cTn id="129" dur="1" fill="hold">
                                          <p:stCondLst>
                                            <p:cond delay="0"/>
                                          </p:stCondLst>
                                        </p:cTn>
                                        <p:tgtEl>
                                          <p:spTgt spid="18454"/>
                                        </p:tgtEl>
                                        <p:attrNameLst>
                                          <p:attrName>style.visibility</p:attrName>
                                        </p:attrNameLst>
                                      </p:cBhvr>
                                      <p:to>
                                        <p:strVal val="visible"/>
                                      </p:to>
                                    </p:set>
                                    <p:animEffect transition="in" filter="blinds(horizontal)">
                                      <p:cBhvr>
                                        <p:cTn id="130" dur="500"/>
                                        <p:tgtEl>
                                          <p:spTgt spid="18454"/>
                                        </p:tgtEl>
                                      </p:cBhvr>
                                    </p:animEffect>
                                  </p:childTnLst>
                                </p:cTn>
                              </p:par>
                            </p:childTnLst>
                          </p:cTn>
                        </p:par>
                        <p:par>
                          <p:cTn id="131" fill="hold">
                            <p:stCondLst>
                              <p:cond delay="3000"/>
                            </p:stCondLst>
                            <p:childTnLst>
                              <p:par>
                                <p:cTn id="132" presetID="3" presetClass="entr" presetSubtype="10" fill="hold" grpId="0" nodeType="afterEffect">
                                  <p:stCondLst>
                                    <p:cond delay="0"/>
                                  </p:stCondLst>
                                  <p:childTnLst>
                                    <p:set>
                                      <p:cBhvr>
                                        <p:cTn id="133" dur="1" fill="hold">
                                          <p:stCondLst>
                                            <p:cond delay="0"/>
                                          </p:stCondLst>
                                        </p:cTn>
                                        <p:tgtEl>
                                          <p:spTgt spid="18452"/>
                                        </p:tgtEl>
                                        <p:attrNameLst>
                                          <p:attrName>style.visibility</p:attrName>
                                        </p:attrNameLst>
                                      </p:cBhvr>
                                      <p:to>
                                        <p:strVal val="visible"/>
                                      </p:to>
                                    </p:set>
                                    <p:animEffect transition="in" filter="blinds(horizontal)">
                                      <p:cBhvr>
                                        <p:cTn id="134" dur="500"/>
                                        <p:tgtEl>
                                          <p:spTgt spid="18452"/>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8465"/>
                                        </p:tgtEl>
                                        <p:attrNameLst>
                                          <p:attrName>style.visibility</p:attrName>
                                        </p:attrNameLst>
                                      </p:cBhvr>
                                      <p:to>
                                        <p:strVal val="visible"/>
                                      </p:to>
                                    </p:set>
                                    <p:animEffect transition="in" filter="blinds(horizontal)">
                                      <p:cBhvr>
                                        <p:cTn id="139" dur="500"/>
                                        <p:tgtEl>
                                          <p:spTgt spid="18465"/>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467"/>
                                        </p:tgtEl>
                                        <p:attrNameLst>
                                          <p:attrName>style.visibility</p:attrName>
                                        </p:attrNameLst>
                                      </p:cBhvr>
                                      <p:to>
                                        <p:strVal val="visible"/>
                                      </p:to>
                                    </p:set>
                                    <p:animEffect transition="in" filter="blinds(horizontal)">
                                      <p:cBhvr>
                                        <p:cTn id="142" dur="500"/>
                                        <p:tgtEl>
                                          <p:spTgt spid="1846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468"/>
                                        </p:tgtEl>
                                        <p:attrNameLst>
                                          <p:attrName>style.visibility</p:attrName>
                                        </p:attrNameLst>
                                      </p:cBhvr>
                                      <p:to>
                                        <p:strVal val="visible"/>
                                      </p:to>
                                    </p:set>
                                    <p:animEffect transition="in" filter="blinds(horizontal)">
                                      <p:cBhvr>
                                        <p:cTn id="145" dur="500"/>
                                        <p:tgtEl>
                                          <p:spTgt spid="1846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8434"/>
                                        </p:tgtEl>
                                        <p:attrNameLst>
                                          <p:attrName>style.visibility</p:attrName>
                                        </p:attrNameLst>
                                      </p:cBhvr>
                                      <p:to>
                                        <p:strVal val="visible"/>
                                      </p:to>
                                    </p:set>
                                    <p:animEffect transition="in" filter="blinds(horizontal)">
                                      <p:cBhvr>
                                        <p:cTn id="150" dur="500"/>
                                        <p:tgtEl>
                                          <p:spTgt spid="18434"/>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18466"/>
                                        </p:tgtEl>
                                        <p:attrNameLst>
                                          <p:attrName>style.visibility</p:attrName>
                                        </p:attrNameLst>
                                      </p:cBhvr>
                                      <p:to>
                                        <p:strVal val="visible"/>
                                      </p:to>
                                    </p:set>
                                    <p:animEffect transition="in" filter="blinds(horizontal)">
                                      <p:cBhvr>
                                        <p:cTn id="153" dur="500"/>
                                        <p:tgtEl>
                                          <p:spTgt spid="1846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18463"/>
                                        </p:tgtEl>
                                        <p:attrNameLst>
                                          <p:attrName>style.visibility</p:attrName>
                                        </p:attrNameLst>
                                      </p:cBhvr>
                                      <p:to>
                                        <p:strVal val="visible"/>
                                      </p:to>
                                    </p:set>
                                    <p:animEffect transition="in" filter="wipe(right)">
                                      <p:cBhvr>
                                        <p:cTn id="158" dur="500"/>
                                        <p:tgtEl>
                                          <p:spTgt spid="18463"/>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18471"/>
                                        </p:tgtEl>
                                        <p:attrNameLst>
                                          <p:attrName>style.visibility</p:attrName>
                                        </p:attrNameLst>
                                      </p:cBhvr>
                                      <p:to>
                                        <p:strVal val="visible"/>
                                      </p:to>
                                    </p:set>
                                    <p:animEffect transition="in" filter="blinds(horizontal)">
                                      <p:cBhvr>
                                        <p:cTn id="161" dur="500"/>
                                        <p:tgtEl>
                                          <p:spTgt spid="18471"/>
                                        </p:tgtEl>
                                      </p:cBhvr>
                                    </p:animEffect>
                                  </p:childTnLst>
                                </p:cTn>
                              </p:par>
                              <p:par>
                                <p:cTn id="162" presetID="3" presetClass="entr" presetSubtype="10" fill="hold" nodeType="withEffect">
                                  <p:stCondLst>
                                    <p:cond delay="0"/>
                                  </p:stCondLst>
                                  <p:childTnLst>
                                    <p:set>
                                      <p:cBhvr>
                                        <p:cTn id="163" dur="1" fill="hold">
                                          <p:stCondLst>
                                            <p:cond delay="0"/>
                                          </p:stCondLst>
                                        </p:cTn>
                                        <p:tgtEl>
                                          <p:spTgt spid="18462"/>
                                        </p:tgtEl>
                                        <p:attrNameLst>
                                          <p:attrName>style.visibility</p:attrName>
                                        </p:attrNameLst>
                                      </p:cBhvr>
                                      <p:to>
                                        <p:strVal val="visible"/>
                                      </p:to>
                                    </p:set>
                                    <p:animEffect transition="in" filter="blinds(horizontal)">
                                      <p:cBhvr>
                                        <p:cTn id="164" dur="500"/>
                                        <p:tgtEl>
                                          <p:spTgt spid="18462"/>
                                        </p:tgtEl>
                                      </p:cBhvr>
                                    </p:animEffect>
                                  </p:childTnLst>
                                </p:cTn>
                              </p:par>
                            </p:childTnLst>
                          </p:cTn>
                        </p:par>
                      </p:childTnLst>
                    </p:cTn>
                  </p:par>
                  <p:par>
                    <p:cTn id="165" fill="hold">
                      <p:stCondLst>
                        <p:cond delay="indefinite"/>
                      </p:stCondLst>
                      <p:childTnLst>
                        <p:par>
                          <p:cTn id="166" fill="hold">
                            <p:stCondLst>
                              <p:cond delay="0"/>
                            </p:stCondLst>
                            <p:childTnLst>
                              <p:par>
                                <p:cTn id="167" presetID="45" presetClass="entr" presetSubtype="0" fill="hold" grpId="0" nodeType="clickEffect">
                                  <p:stCondLst>
                                    <p:cond delay="0"/>
                                  </p:stCondLst>
                                  <p:childTnLst>
                                    <p:set>
                                      <p:cBhvr>
                                        <p:cTn id="168" dur="1" fill="hold">
                                          <p:stCondLst>
                                            <p:cond delay="0"/>
                                          </p:stCondLst>
                                        </p:cTn>
                                        <p:tgtEl>
                                          <p:spTgt spid="18461"/>
                                        </p:tgtEl>
                                        <p:attrNameLst>
                                          <p:attrName>style.visibility</p:attrName>
                                        </p:attrNameLst>
                                      </p:cBhvr>
                                      <p:to>
                                        <p:strVal val="visible"/>
                                      </p:to>
                                    </p:set>
                                    <p:animEffect transition="in" filter="fade">
                                      <p:cBhvr>
                                        <p:cTn id="169" dur="2000"/>
                                        <p:tgtEl>
                                          <p:spTgt spid="18461"/>
                                        </p:tgtEl>
                                      </p:cBhvr>
                                    </p:animEffect>
                                    <p:anim calcmode="lin" valueType="num">
                                      <p:cBhvr>
                                        <p:cTn id="170" dur="2000" fill="hold"/>
                                        <p:tgtEl>
                                          <p:spTgt spid="18461"/>
                                        </p:tgtEl>
                                        <p:attrNameLst>
                                          <p:attrName>ppt_w</p:attrName>
                                        </p:attrNameLst>
                                      </p:cBhvr>
                                      <p:tavLst>
                                        <p:tav tm="0" fmla="#ppt_w*sin(2.5*pi*$)">
                                          <p:val>
                                            <p:fltVal val="0"/>
                                          </p:val>
                                        </p:tav>
                                        <p:tav tm="100000">
                                          <p:val>
                                            <p:fltVal val="1"/>
                                          </p:val>
                                        </p:tav>
                                      </p:tavLst>
                                    </p:anim>
                                    <p:anim calcmode="lin" valueType="num">
                                      <p:cBhvr>
                                        <p:cTn id="171" dur="2000" fill="hold"/>
                                        <p:tgtEl>
                                          <p:spTgt spid="18461"/>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1000"/>
                                        <p:tgtEl>
                                          <p:spTgt spid="18436">
                                            <p:txEl>
                                              <p:pRg st="0" end="0"/>
                                            </p:txEl>
                                          </p:spTgt>
                                        </p:tgtEl>
                                      </p:cBhvr>
                                    </p:animEffect>
                                    <p:set>
                                      <p:cBhvr>
                                        <p:cTn id="176" dur="1" fill="hold">
                                          <p:stCondLst>
                                            <p:cond delay="999"/>
                                          </p:stCondLst>
                                        </p:cTn>
                                        <p:tgtEl>
                                          <p:spTgt spid="18436">
                                            <p:txEl>
                                              <p:pRg st="0" end="0"/>
                                            </p:txEl>
                                          </p:spTgt>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1000"/>
                                        <p:tgtEl>
                                          <p:spTgt spid="18437"/>
                                        </p:tgtEl>
                                      </p:cBhvr>
                                    </p:animEffect>
                                    <p:set>
                                      <p:cBhvr>
                                        <p:cTn id="179" dur="1" fill="hold">
                                          <p:stCondLst>
                                            <p:cond delay="999"/>
                                          </p:stCondLst>
                                        </p:cTn>
                                        <p:tgtEl>
                                          <p:spTgt spid="18437"/>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1000"/>
                                        <p:tgtEl>
                                          <p:spTgt spid="18438"/>
                                        </p:tgtEl>
                                      </p:cBhvr>
                                    </p:animEffect>
                                    <p:set>
                                      <p:cBhvr>
                                        <p:cTn id="182" dur="1" fill="hold">
                                          <p:stCondLst>
                                            <p:cond delay="999"/>
                                          </p:stCondLst>
                                        </p:cTn>
                                        <p:tgtEl>
                                          <p:spTgt spid="18438"/>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18439"/>
                                        </p:tgtEl>
                                      </p:cBhvr>
                                    </p:animEffect>
                                    <p:set>
                                      <p:cBhvr>
                                        <p:cTn id="185" dur="1" fill="hold">
                                          <p:stCondLst>
                                            <p:cond delay="999"/>
                                          </p:stCondLst>
                                        </p:cTn>
                                        <p:tgtEl>
                                          <p:spTgt spid="1843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1000"/>
                                        <p:tgtEl>
                                          <p:spTgt spid="18440"/>
                                        </p:tgtEl>
                                      </p:cBhvr>
                                    </p:animEffect>
                                    <p:set>
                                      <p:cBhvr>
                                        <p:cTn id="188" dur="1" fill="hold">
                                          <p:stCondLst>
                                            <p:cond delay="999"/>
                                          </p:stCondLst>
                                        </p:cTn>
                                        <p:tgtEl>
                                          <p:spTgt spid="18440"/>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18442"/>
                                        </p:tgtEl>
                                      </p:cBhvr>
                                    </p:animEffect>
                                    <p:set>
                                      <p:cBhvr>
                                        <p:cTn id="191" dur="1" fill="hold">
                                          <p:stCondLst>
                                            <p:cond delay="999"/>
                                          </p:stCondLst>
                                        </p:cTn>
                                        <p:tgtEl>
                                          <p:spTgt spid="18442"/>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1000"/>
                                        <p:tgtEl>
                                          <p:spTgt spid="18443"/>
                                        </p:tgtEl>
                                      </p:cBhvr>
                                    </p:animEffect>
                                    <p:set>
                                      <p:cBhvr>
                                        <p:cTn id="194" dur="1" fill="hold">
                                          <p:stCondLst>
                                            <p:cond delay="999"/>
                                          </p:stCondLst>
                                        </p:cTn>
                                        <p:tgtEl>
                                          <p:spTgt spid="18443"/>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1000"/>
                                        <p:tgtEl>
                                          <p:spTgt spid="18444"/>
                                        </p:tgtEl>
                                      </p:cBhvr>
                                    </p:animEffect>
                                    <p:set>
                                      <p:cBhvr>
                                        <p:cTn id="197" dur="1" fill="hold">
                                          <p:stCondLst>
                                            <p:cond delay="999"/>
                                          </p:stCondLst>
                                        </p:cTn>
                                        <p:tgtEl>
                                          <p:spTgt spid="18444"/>
                                        </p:tgtEl>
                                        <p:attrNameLst>
                                          <p:attrName>style.visibility</p:attrName>
                                        </p:attrNameLst>
                                      </p:cBhvr>
                                      <p:to>
                                        <p:strVal val="hidden"/>
                                      </p:to>
                                    </p:set>
                                  </p:childTnLst>
                                </p:cTn>
                              </p:par>
                              <p:par>
                                <p:cTn id="198" presetID="10" presetClass="exit" presetSubtype="0" fill="hold" grpId="2" nodeType="withEffect">
                                  <p:stCondLst>
                                    <p:cond delay="0"/>
                                  </p:stCondLst>
                                  <p:childTnLst>
                                    <p:animEffect transition="out" filter="fade">
                                      <p:cBhvr>
                                        <p:cTn id="199" dur="1000"/>
                                        <p:tgtEl>
                                          <p:spTgt spid="18445"/>
                                        </p:tgtEl>
                                      </p:cBhvr>
                                    </p:animEffect>
                                    <p:set>
                                      <p:cBhvr>
                                        <p:cTn id="200" dur="1" fill="hold">
                                          <p:stCondLst>
                                            <p:cond delay="999"/>
                                          </p:stCondLst>
                                        </p:cTn>
                                        <p:tgtEl>
                                          <p:spTgt spid="18445"/>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1000"/>
                                        <p:tgtEl>
                                          <p:spTgt spid="18446"/>
                                        </p:tgtEl>
                                      </p:cBhvr>
                                    </p:animEffect>
                                    <p:set>
                                      <p:cBhvr>
                                        <p:cTn id="203" dur="1" fill="hold">
                                          <p:stCondLst>
                                            <p:cond delay="999"/>
                                          </p:stCondLst>
                                        </p:cTn>
                                        <p:tgtEl>
                                          <p:spTgt spid="18446"/>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2000"/>
                                        <p:tgtEl>
                                          <p:spTgt spid="18461"/>
                                        </p:tgtEl>
                                      </p:cBhvr>
                                    </p:animEffect>
                                    <p:set>
                                      <p:cBhvr>
                                        <p:cTn id="206" dur="1" fill="hold">
                                          <p:stCondLst>
                                            <p:cond delay="1999"/>
                                          </p:stCondLst>
                                        </p:cTn>
                                        <p:tgtEl>
                                          <p:spTgt spid="18461"/>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1000"/>
                                        <p:tgtEl>
                                          <p:spTgt spid="18447"/>
                                        </p:tgtEl>
                                      </p:cBhvr>
                                    </p:animEffect>
                                    <p:set>
                                      <p:cBhvr>
                                        <p:cTn id="209" dur="1" fill="hold">
                                          <p:stCondLst>
                                            <p:cond delay="999"/>
                                          </p:stCondLst>
                                        </p:cTn>
                                        <p:tgtEl>
                                          <p:spTgt spid="18447"/>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1000"/>
                                        <p:tgtEl>
                                          <p:spTgt spid="18448"/>
                                        </p:tgtEl>
                                      </p:cBhvr>
                                    </p:animEffect>
                                    <p:set>
                                      <p:cBhvr>
                                        <p:cTn id="212" dur="1" fill="hold">
                                          <p:stCondLst>
                                            <p:cond delay="999"/>
                                          </p:stCondLst>
                                        </p:cTn>
                                        <p:tgtEl>
                                          <p:spTgt spid="18448"/>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1000"/>
                                        <p:tgtEl>
                                          <p:spTgt spid="18449"/>
                                        </p:tgtEl>
                                      </p:cBhvr>
                                    </p:animEffect>
                                    <p:set>
                                      <p:cBhvr>
                                        <p:cTn id="215" dur="1" fill="hold">
                                          <p:stCondLst>
                                            <p:cond delay="999"/>
                                          </p:stCondLst>
                                        </p:cTn>
                                        <p:tgtEl>
                                          <p:spTgt spid="18449"/>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1000"/>
                                        <p:tgtEl>
                                          <p:spTgt spid="18441"/>
                                        </p:tgtEl>
                                      </p:cBhvr>
                                    </p:animEffect>
                                    <p:set>
                                      <p:cBhvr>
                                        <p:cTn id="218" dur="1" fill="hold">
                                          <p:stCondLst>
                                            <p:cond delay="999"/>
                                          </p:stCondLst>
                                        </p:cTn>
                                        <p:tgtEl>
                                          <p:spTgt spid="1844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18472"/>
                                        </p:tgtEl>
                                        <p:attrNameLst>
                                          <p:attrName>style.visibility</p:attrName>
                                        </p:attrNameLst>
                                      </p:cBhvr>
                                      <p:to>
                                        <p:strVal val="visible"/>
                                      </p:to>
                                    </p:set>
                                    <p:animEffect transition="in" filter="blinds(horizontal)">
                                      <p:cBhvr>
                                        <p:cTn id="223" dur="500"/>
                                        <p:tgtEl>
                                          <p:spTgt spid="18472"/>
                                        </p:tgtEl>
                                      </p:cBhvr>
                                    </p:animEffect>
                                  </p:childTnLst>
                                </p:cTn>
                              </p:par>
                              <p:par>
                                <p:cTn id="224" presetID="22" presetClass="entr" presetSubtype="8" fill="hold" grpId="0" nodeType="withEffect">
                                  <p:stCondLst>
                                    <p:cond delay="0"/>
                                  </p:stCondLst>
                                  <p:childTnLst>
                                    <p:set>
                                      <p:cBhvr>
                                        <p:cTn id="225" dur="1" fill="hold">
                                          <p:stCondLst>
                                            <p:cond delay="0"/>
                                          </p:stCondLst>
                                        </p:cTn>
                                        <p:tgtEl>
                                          <p:spTgt spid="18473"/>
                                        </p:tgtEl>
                                        <p:attrNameLst>
                                          <p:attrName>style.visibility</p:attrName>
                                        </p:attrNameLst>
                                      </p:cBhvr>
                                      <p:to>
                                        <p:strVal val="visible"/>
                                      </p:to>
                                    </p:set>
                                    <p:animEffect transition="in" filter="wipe(left)">
                                      <p:cBhvr>
                                        <p:cTn id="226" dur="500"/>
                                        <p:tgtEl>
                                          <p:spTgt spid="18473"/>
                                        </p:tgtEl>
                                      </p:cBhvr>
                                    </p:animEffec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nodeType="clickEffect">
                                  <p:stCondLst>
                                    <p:cond delay="0"/>
                                  </p:stCondLst>
                                  <p:childTnLst>
                                    <p:set>
                                      <p:cBhvr>
                                        <p:cTn id="230" dur="1" fill="hold">
                                          <p:stCondLst>
                                            <p:cond delay="0"/>
                                          </p:stCondLst>
                                        </p:cTn>
                                        <p:tgtEl>
                                          <p:spTgt spid="18475"/>
                                        </p:tgtEl>
                                        <p:attrNameLst>
                                          <p:attrName>style.visibility</p:attrName>
                                        </p:attrNameLst>
                                      </p:cBhvr>
                                      <p:to>
                                        <p:strVal val="visible"/>
                                      </p:to>
                                    </p:set>
                                    <p:animEffect transition="in" filter="blinds(horizontal)">
                                      <p:cBhvr>
                                        <p:cTn id="231" dur="500"/>
                                        <p:tgtEl>
                                          <p:spTgt spid="18475"/>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18483"/>
                                        </p:tgtEl>
                                        <p:attrNameLst>
                                          <p:attrName>style.visibility</p:attrName>
                                        </p:attrNameLst>
                                      </p:cBhvr>
                                      <p:to>
                                        <p:strVal val="visible"/>
                                      </p:to>
                                    </p:set>
                                    <p:animEffect transition="in" filter="blinds(horizontal)">
                                      <p:cBhvr>
                                        <p:cTn id="234" dur="500"/>
                                        <p:tgtEl>
                                          <p:spTgt spid="18483"/>
                                        </p:tgtEl>
                                      </p:cBhvr>
                                    </p:animEffect>
                                  </p:childTnLst>
                                </p:cTn>
                              </p:par>
                              <p:par>
                                <p:cTn id="235" presetID="3" presetClass="entr" presetSubtype="10" fill="hold" nodeType="withEffect">
                                  <p:stCondLst>
                                    <p:cond delay="0"/>
                                  </p:stCondLst>
                                  <p:childTnLst>
                                    <p:set>
                                      <p:cBhvr>
                                        <p:cTn id="236" dur="1" fill="hold">
                                          <p:stCondLst>
                                            <p:cond delay="0"/>
                                          </p:stCondLst>
                                        </p:cTn>
                                        <p:tgtEl>
                                          <p:spTgt spid="18476"/>
                                        </p:tgtEl>
                                        <p:attrNameLst>
                                          <p:attrName>style.visibility</p:attrName>
                                        </p:attrNameLst>
                                      </p:cBhvr>
                                      <p:to>
                                        <p:strVal val="visible"/>
                                      </p:to>
                                    </p:set>
                                    <p:animEffect transition="in" filter="blinds(horizontal)">
                                      <p:cBhvr>
                                        <p:cTn id="237" dur="500"/>
                                        <p:tgtEl>
                                          <p:spTgt spid="18476"/>
                                        </p:tgtEl>
                                      </p:cBhvr>
                                    </p:animEffect>
                                  </p:childTnLst>
                                </p:cTn>
                              </p:par>
                              <p:par>
                                <p:cTn id="238" presetID="3" presetClass="entr" presetSubtype="10" fill="hold" grpId="0" nodeType="withEffect">
                                  <p:stCondLst>
                                    <p:cond delay="0"/>
                                  </p:stCondLst>
                                  <p:childTnLst>
                                    <p:set>
                                      <p:cBhvr>
                                        <p:cTn id="239" dur="1" fill="hold">
                                          <p:stCondLst>
                                            <p:cond delay="0"/>
                                          </p:stCondLst>
                                        </p:cTn>
                                        <p:tgtEl>
                                          <p:spTgt spid="18480"/>
                                        </p:tgtEl>
                                        <p:attrNameLst>
                                          <p:attrName>style.visibility</p:attrName>
                                        </p:attrNameLst>
                                      </p:cBhvr>
                                      <p:to>
                                        <p:strVal val="visible"/>
                                      </p:to>
                                    </p:set>
                                    <p:animEffect transition="in" filter="blinds(horizontal)">
                                      <p:cBhvr>
                                        <p:cTn id="240" dur="500"/>
                                        <p:tgtEl>
                                          <p:spTgt spid="18480"/>
                                        </p:tgtEl>
                                      </p:cBhvr>
                                    </p:animEffect>
                                  </p:childTnLst>
                                </p:cTn>
                              </p:par>
                              <p:par>
                                <p:cTn id="241" presetID="3" presetClass="entr" presetSubtype="10" fill="hold" nodeType="withEffect">
                                  <p:stCondLst>
                                    <p:cond delay="0"/>
                                  </p:stCondLst>
                                  <p:childTnLst>
                                    <p:set>
                                      <p:cBhvr>
                                        <p:cTn id="242" dur="1" fill="hold">
                                          <p:stCondLst>
                                            <p:cond delay="0"/>
                                          </p:stCondLst>
                                        </p:cTn>
                                        <p:tgtEl>
                                          <p:spTgt spid="18477"/>
                                        </p:tgtEl>
                                        <p:attrNameLst>
                                          <p:attrName>style.visibility</p:attrName>
                                        </p:attrNameLst>
                                      </p:cBhvr>
                                      <p:to>
                                        <p:strVal val="visible"/>
                                      </p:to>
                                    </p:set>
                                    <p:animEffect transition="in" filter="blinds(horizontal)">
                                      <p:cBhvr>
                                        <p:cTn id="243" dur="500"/>
                                        <p:tgtEl>
                                          <p:spTgt spid="18477"/>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18481"/>
                                        </p:tgtEl>
                                        <p:attrNameLst>
                                          <p:attrName>style.visibility</p:attrName>
                                        </p:attrNameLst>
                                      </p:cBhvr>
                                      <p:to>
                                        <p:strVal val="visible"/>
                                      </p:to>
                                    </p:set>
                                    <p:animEffect transition="in" filter="blinds(horizontal)">
                                      <p:cBhvr>
                                        <p:cTn id="246" dur="500"/>
                                        <p:tgtEl>
                                          <p:spTgt spid="18481"/>
                                        </p:tgtEl>
                                      </p:cBhvr>
                                    </p:animEffect>
                                  </p:childTnLst>
                                </p:cTn>
                              </p:par>
                              <p:par>
                                <p:cTn id="247" presetID="3" presetClass="entr" presetSubtype="10" fill="hold" nodeType="withEffect">
                                  <p:stCondLst>
                                    <p:cond delay="0"/>
                                  </p:stCondLst>
                                  <p:childTnLst>
                                    <p:set>
                                      <p:cBhvr>
                                        <p:cTn id="248" dur="1" fill="hold">
                                          <p:stCondLst>
                                            <p:cond delay="0"/>
                                          </p:stCondLst>
                                        </p:cTn>
                                        <p:tgtEl>
                                          <p:spTgt spid="18479"/>
                                        </p:tgtEl>
                                        <p:attrNameLst>
                                          <p:attrName>style.visibility</p:attrName>
                                        </p:attrNameLst>
                                      </p:cBhvr>
                                      <p:to>
                                        <p:strVal val="visible"/>
                                      </p:to>
                                    </p:set>
                                    <p:animEffect transition="in" filter="blinds(horizontal)">
                                      <p:cBhvr>
                                        <p:cTn id="249" dur="500"/>
                                        <p:tgtEl>
                                          <p:spTgt spid="18479"/>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18484"/>
                                        </p:tgtEl>
                                        <p:attrNameLst>
                                          <p:attrName>style.visibility</p:attrName>
                                        </p:attrNameLst>
                                      </p:cBhvr>
                                      <p:to>
                                        <p:strVal val="visible"/>
                                      </p:to>
                                    </p:set>
                                    <p:animEffect transition="in" filter="blinds(horizontal)">
                                      <p:cBhvr>
                                        <p:cTn id="252" dur="500"/>
                                        <p:tgtEl>
                                          <p:spTgt spid="18484"/>
                                        </p:tgtEl>
                                      </p:cBhvr>
                                    </p:animEffect>
                                  </p:childTnLst>
                                </p:cTn>
                              </p:par>
                              <p:par>
                                <p:cTn id="253" presetID="3" presetClass="entr" presetSubtype="10" fill="hold" nodeType="withEffect">
                                  <p:stCondLst>
                                    <p:cond delay="0"/>
                                  </p:stCondLst>
                                  <p:childTnLst>
                                    <p:set>
                                      <p:cBhvr>
                                        <p:cTn id="254" dur="1" fill="hold">
                                          <p:stCondLst>
                                            <p:cond delay="0"/>
                                          </p:stCondLst>
                                        </p:cTn>
                                        <p:tgtEl>
                                          <p:spTgt spid="18478"/>
                                        </p:tgtEl>
                                        <p:attrNameLst>
                                          <p:attrName>style.visibility</p:attrName>
                                        </p:attrNameLst>
                                      </p:cBhvr>
                                      <p:to>
                                        <p:strVal val="visible"/>
                                      </p:to>
                                    </p:set>
                                    <p:animEffect transition="in" filter="blinds(horizontal)">
                                      <p:cBhvr>
                                        <p:cTn id="255" dur="500"/>
                                        <p:tgtEl>
                                          <p:spTgt spid="18478"/>
                                        </p:tgtEl>
                                      </p:cBhvr>
                                    </p:animEffect>
                                  </p:childTnLst>
                                </p:cTn>
                              </p:par>
                              <p:par>
                                <p:cTn id="256" presetID="3" presetClass="entr" presetSubtype="10" fill="hold" grpId="0" nodeType="withEffect">
                                  <p:stCondLst>
                                    <p:cond delay="0"/>
                                  </p:stCondLst>
                                  <p:childTnLst>
                                    <p:set>
                                      <p:cBhvr>
                                        <p:cTn id="257" dur="1" fill="hold">
                                          <p:stCondLst>
                                            <p:cond delay="0"/>
                                          </p:stCondLst>
                                        </p:cTn>
                                        <p:tgtEl>
                                          <p:spTgt spid="18482"/>
                                        </p:tgtEl>
                                        <p:attrNameLst>
                                          <p:attrName>style.visibility</p:attrName>
                                        </p:attrNameLst>
                                      </p:cBhvr>
                                      <p:to>
                                        <p:strVal val="visible"/>
                                      </p:to>
                                    </p:set>
                                    <p:animEffect transition="in" filter="blinds(horizontal)">
                                      <p:cBhvr>
                                        <p:cTn id="258" dur="500"/>
                                        <p:tgtEl>
                                          <p:spTgt spid="18482"/>
                                        </p:tgtEl>
                                      </p:cBhvr>
                                    </p:animEffect>
                                  </p:childTnLst>
                                </p:cTn>
                              </p:par>
                            </p:childTnLst>
                          </p:cTn>
                        </p:par>
                      </p:childTnLst>
                    </p:cTn>
                  </p:par>
                  <p:par>
                    <p:cTn id="259" fill="hold">
                      <p:stCondLst>
                        <p:cond delay="indefinite"/>
                      </p:stCondLst>
                      <p:childTnLst>
                        <p:par>
                          <p:cTn id="260" fill="hold">
                            <p:stCondLst>
                              <p:cond delay="0"/>
                            </p:stCondLst>
                            <p:childTnLst>
                              <p:par>
                                <p:cTn id="261" presetID="6" presetClass="emph" presetSubtype="0" fill="hold" nodeType="clickEffect">
                                  <p:stCondLst>
                                    <p:cond delay="0"/>
                                  </p:stCondLst>
                                  <p:childTnLst>
                                    <p:animScale>
                                      <p:cBhvr>
                                        <p:cTn id="262" dur="2000" fill="hold"/>
                                        <p:tgtEl>
                                          <p:spTgt spid="18478"/>
                                        </p:tgtEl>
                                      </p:cBhvr>
                                      <p:by x="70000" y="70000"/>
                                    </p:animScale>
                                  </p:childTnLst>
                                </p:cTn>
                              </p:par>
                              <p:par>
                                <p:cTn id="263" presetID="6" presetClass="emph" presetSubtype="0" fill="hold" nodeType="withEffect">
                                  <p:stCondLst>
                                    <p:cond delay="0"/>
                                  </p:stCondLst>
                                  <p:childTnLst>
                                    <p:animScale>
                                      <p:cBhvr>
                                        <p:cTn id="264" dur="2000" fill="hold"/>
                                        <p:tgtEl>
                                          <p:spTgt spid="18479"/>
                                        </p:tgtEl>
                                      </p:cBhvr>
                                      <p:by x="70000" y="70000"/>
                                    </p:animScale>
                                  </p:childTnLst>
                                </p:cTn>
                              </p:par>
                              <p:par>
                                <p:cTn id="265" presetID="6" presetClass="emph" presetSubtype="0" fill="hold" nodeType="withEffect">
                                  <p:stCondLst>
                                    <p:cond delay="0"/>
                                  </p:stCondLst>
                                  <p:childTnLst>
                                    <p:animScale>
                                      <p:cBhvr>
                                        <p:cTn id="266" dur="2000" fill="hold"/>
                                        <p:tgtEl>
                                          <p:spTgt spid="18475"/>
                                        </p:tgtEl>
                                      </p:cBhvr>
                                      <p:by x="70000" y="70000"/>
                                    </p:animScale>
                                  </p:childTnLst>
                                </p:cTn>
                              </p:par>
                              <p:par>
                                <p:cTn id="267" presetID="6" presetClass="emph" presetSubtype="0" fill="hold" nodeType="withEffect">
                                  <p:stCondLst>
                                    <p:cond delay="0"/>
                                  </p:stCondLst>
                                  <p:childTnLst>
                                    <p:animScale>
                                      <p:cBhvr>
                                        <p:cTn id="268" dur="2000" fill="hold"/>
                                        <p:tgtEl>
                                          <p:spTgt spid="18476"/>
                                        </p:tgtEl>
                                      </p:cBhvr>
                                      <p:by x="70000" y="70000"/>
                                    </p:animScale>
                                  </p:childTnLst>
                                </p:cTn>
                              </p:par>
                              <p:par>
                                <p:cTn id="269" presetID="6" presetClass="emph" presetSubtype="0" fill="hold" nodeType="withEffect">
                                  <p:stCondLst>
                                    <p:cond delay="0"/>
                                  </p:stCondLst>
                                  <p:childTnLst>
                                    <p:animScale>
                                      <p:cBhvr>
                                        <p:cTn id="270" dur="2000" fill="hold"/>
                                        <p:tgtEl>
                                          <p:spTgt spid="18477"/>
                                        </p:tgtEl>
                                      </p:cBhvr>
                                      <p:by x="70000" y="70000"/>
                                    </p:animScale>
                                  </p:childTnLst>
                                </p:cTn>
                              </p:par>
                              <p:par>
                                <p:cTn id="271" presetID="64" presetClass="path" presetSubtype="0" accel="50000" decel="50000" fill="hold" nodeType="withEffect">
                                  <p:stCondLst>
                                    <p:cond delay="0"/>
                                  </p:stCondLst>
                                  <p:childTnLst>
                                    <p:animMotion origin="layout" path="M -0.0276 2.29417E-6 L 0.00782 -0.00509 " pathEditMode="relative" rAng="0" ptsTypes="AA">
                                      <p:cBhvr>
                                        <p:cTn id="272" dur="2000" fill="hold"/>
                                        <p:tgtEl>
                                          <p:spTgt spid="18478"/>
                                        </p:tgtEl>
                                        <p:attrNameLst>
                                          <p:attrName>ppt_x</p:attrName>
                                          <p:attrName>ppt_y</p:attrName>
                                        </p:attrNameLst>
                                      </p:cBhvr>
                                      <p:rCtr x="18" y="-3"/>
                                    </p:animMotion>
                                  </p:childTnLst>
                                </p:cTn>
                              </p:par>
                              <p:par>
                                <p:cTn id="273" presetID="64" presetClass="path" presetSubtype="0" accel="50000" decel="50000" fill="hold" nodeType="withEffect">
                                  <p:stCondLst>
                                    <p:cond delay="0"/>
                                  </p:stCondLst>
                                  <p:childTnLst>
                                    <p:animMotion origin="layout" path="M 1.11022E-16 1.11933E-6 L 0.02778 0.16258 " pathEditMode="relative" rAng="0" ptsTypes="AA">
                                      <p:cBhvr>
                                        <p:cTn id="274" dur="2000" fill="hold"/>
                                        <p:tgtEl>
                                          <p:spTgt spid="18477"/>
                                        </p:tgtEl>
                                        <p:attrNameLst>
                                          <p:attrName>ppt_x</p:attrName>
                                          <p:attrName>ppt_y</p:attrName>
                                        </p:attrNameLst>
                                      </p:cBhvr>
                                      <p:rCtr x="14" y="81"/>
                                    </p:animMotion>
                                  </p:childTnLst>
                                </p:cTn>
                              </p:par>
                              <p:par>
                                <p:cTn id="275" presetID="64" presetClass="path" presetSubtype="0" accel="50000" decel="50000" fill="hold" nodeType="withEffect">
                                  <p:stCondLst>
                                    <p:cond delay="0"/>
                                  </p:stCondLst>
                                  <p:childTnLst>
                                    <p:animMotion origin="layout" path="M -8.33333E-7 -3.55227E-6 L 0.01181 0.19404 " pathEditMode="relative" rAng="0" ptsTypes="AA">
                                      <p:cBhvr>
                                        <p:cTn id="276" dur="2000" fill="hold"/>
                                        <p:tgtEl>
                                          <p:spTgt spid="18476"/>
                                        </p:tgtEl>
                                        <p:attrNameLst>
                                          <p:attrName>ppt_x</p:attrName>
                                          <p:attrName>ppt_y</p:attrName>
                                        </p:attrNameLst>
                                      </p:cBhvr>
                                      <p:rCtr x="6" y="97"/>
                                    </p:animMotion>
                                  </p:childTnLst>
                                </p:cTn>
                              </p:par>
                              <p:par>
                                <p:cTn id="277" presetID="64" presetClass="path" presetSubtype="0" accel="50000" decel="50000" fill="hold" nodeType="withEffect">
                                  <p:stCondLst>
                                    <p:cond delay="0"/>
                                  </p:stCondLst>
                                  <p:childTnLst>
                                    <p:animMotion origin="layout" path="M -4.72222E-6 -1.80389E-6 L 0.0474 0.00694 " pathEditMode="relative" rAng="0" ptsTypes="AA">
                                      <p:cBhvr>
                                        <p:cTn id="278" dur="2000" fill="hold"/>
                                        <p:tgtEl>
                                          <p:spTgt spid="18475"/>
                                        </p:tgtEl>
                                        <p:attrNameLst>
                                          <p:attrName>ppt_x</p:attrName>
                                          <p:attrName>ppt_y</p:attrName>
                                        </p:attrNameLst>
                                      </p:cBhvr>
                                      <p:rCtr x="24" y="3"/>
                                    </p:animMotion>
                                  </p:childTnLst>
                                </p:cTn>
                              </p:par>
                              <p:par>
                                <p:cTn id="279" presetID="64" presetClass="path" presetSubtype="0" accel="50000" decel="50000" fill="hold" nodeType="withEffect">
                                  <p:stCondLst>
                                    <p:cond delay="0"/>
                                  </p:stCondLst>
                                  <p:childTnLst>
                                    <p:animMotion origin="layout" path="M -0.01962 0.0229 L 0.00382 -0.0259 " pathEditMode="relative" rAng="0" ptsTypes="AA">
                                      <p:cBhvr>
                                        <p:cTn id="280" dur="2000" fill="hold"/>
                                        <p:tgtEl>
                                          <p:spTgt spid="18479"/>
                                        </p:tgtEl>
                                        <p:attrNameLst>
                                          <p:attrName>ppt_x</p:attrName>
                                          <p:attrName>ppt_y</p:attrName>
                                        </p:attrNameLst>
                                      </p:cBhvr>
                                      <p:rCtr x="12" y="-25"/>
                                    </p:animMotion>
                                  </p:childTnLst>
                                </p:cTn>
                              </p:par>
                              <p:par>
                                <p:cTn id="281" presetID="64" presetClass="path" presetSubtype="0" accel="50000" decel="50000" fill="hold" grpId="1" nodeType="withEffect">
                                  <p:stCondLst>
                                    <p:cond delay="0"/>
                                  </p:stCondLst>
                                  <p:childTnLst>
                                    <p:animMotion origin="layout" path="M 2.22222E-6 2.10916E-6 L -0.05903 -0.17484 " pathEditMode="relative" rAng="0" ptsTypes="AA">
                                      <p:cBhvr>
                                        <p:cTn id="282" dur="1000" fill="hold"/>
                                        <p:tgtEl>
                                          <p:spTgt spid="18483"/>
                                        </p:tgtEl>
                                        <p:attrNameLst>
                                          <p:attrName>ppt_x</p:attrName>
                                          <p:attrName>ppt_y</p:attrName>
                                        </p:attrNameLst>
                                      </p:cBhvr>
                                      <p:rCtr x="-30" y="-87"/>
                                    </p:animMotion>
                                  </p:childTnLst>
                                </p:cTn>
                              </p:par>
                              <p:par>
                                <p:cTn id="283" presetID="35" presetClass="path" presetSubtype="0" accel="50000" decel="50000" fill="hold" grpId="1" nodeType="withEffect">
                                  <p:stCondLst>
                                    <p:cond delay="0"/>
                                  </p:stCondLst>
                                  <p:childTnLst>
                                    <p:animMotion origin="layout" path="M -1.38889E-6 -5.55042E-8 L -0.07101 -0.0037 " pathEditMode="relative" rAng="0" ptsTypes="AA">
                                      <p:cBhvr>
                                        <p:cTn id="284" dur="1000" fill="hold"/>
                                        <p:tgtEl>
                                          <p:spTgt spid="18480"/>
                                        </p:tgtEl>
                                        <p:attrNameLst>
                                          <p:attrName>ppt_x</p:attrName>
                                          <p:attrName>ppt_y</p:attrName>
                                        </p:attrNameLst>
                                      </p:cBhvr>
                                      <p:rCtr x="-36" y="-2"/>
                                    </p:animMotion>
                                  </p:childTnLst>
                                </p:cTn>
                              </p:par>
                              <p:par>
                                <p:cTn id="285" presetID="64" presetClass="path" presetSubtype="0" accel="50000" decel="50000" fill="hold" grpId="1" nodeType="withEffect">
                                  <p:stCondLst>
                                    <p:cond delay="0"/>
                                  </p:stCondLst>
                                  <p:childTnLst>
                                    <p:animMotion origin="layout" path="M 2.77778E-7 1.11933E-6 L 2.77778E-7 -0.17137 " pathEditMode="relative" rAng="0" ptsTypes="AA">
                                      <p:cBhvr>
                                        <p:cTn id="286" dur="1000" fill="hold"/>
                                        <p:tgtEl>
                                          <p:spTgt spid="18482"/>
                                        </p:tgtEl>
                                        <p:attrNameLst>
                                          <p:attrName>ppt_x</p:attrName>
                                          <p:attrName>ppt_y</p:attrName>
                                        </p:attrNameLst>
                                      </p:cBhvr>
                                      <p:rCtr x="0" y="-86"/>
                                    </p:animMotion>
                                  </p:childTnLst>
                                </p:cTn>
                              </p:par>
                              <p:par>
                                <p:cTn id="287" presetID="64" presetClass="path" presetSubtype="0" accel="50000" decel="50000" fill="hold" grpId="1" nodeType="withEffect">
                                  <p:stCondLst>
                                    <p:cond delay="0"/>
                                  </p:stCondLst>
                                  <p:childTnLst>
                                    <p:animMotion origin="layout" path="M -0.00017 0.00347 L -0.05538 -0.20999 " pathEditMode="relative" rAng="0" ptsTypes="AA">
                                      <p:cBhvr>
                                        <p:cTn id="288" dur="1000" fill="hold"/>
                                        <p:tgtEl>
                                          <p:spTgt spid="18484"/>
                                        </p:tgtEl>
                                        <p:attrNameLst>
                                          <p:attrName>ppt_x</p:attrName>
                                          <p:attrName>ppt_y</p:attrName>
                                        </p:attrNameLst>
                                      </p:cBhvr>
                                      <p:rCtr x="-28" y="-107"/>
                                    </p:animMotion>
                                  </p:childTnLst>
                                </p:cTn>
                              </p:par>
                              <p:par>
                                <p:cTn id="289" presetID="35" presetClass="path" presetSubtype="0" accel="50000" decel="50000" fill="hold" grpId="1" nodeType="withEffect">
                                  <p:stCondLst>
                                    <p:cond delay="0"/>
                                  </p:stCondLst>
                                  <p:childTnLst>
                                    <p:animMotion origin="layout" path="M 0.0198 0.00693 L -0.0118 -0.01758 " pathEditMode="relative" rAng="0" ptsTypes="AA">
                                      <p:cBhvr>
                                        <p:cTn id="290" dur="1000" fill="hold"/>
                                        <p:tgtEl>
                                          <p:spTgt spid="18481"/>
                                        </p:tgtEl>
                                        <p:attrNameLst>
                                          <p:attrName>ppt_x</p:attrName>
                                          <p:attrName>ppt_y</p:attrName>
                                        </p:attrNameLst>
                                      </p:cBhvr>
                                      <p:rCtr x="-16" y="-12"/>
                                    </p:animMotion>
                                  </p:childTnLst>
                                </p:cTn>
                              </p:par>
                            </p:childTnLst>
                          </p:cTn>
                        </p:par>
                      </p:childTnLst>
                    </p:cTn>
                  </p:par>
                  <p:par>
                    <p:cTn id="291" fill="hold">
                      <p:stCondLst>
                        <p:cond delay="indefinite"/>
                      </p:stCondLst>
                      <p:childTnLst>
                        <p:par>
                          <p:cTn id="292" fill="hold">
                            <p:stCondLst>
                              <p:cond delay="0"/>
                            </p:stCondLst>
                            <p:childTnLst>
                              <p:par>
                                <p:cTn id="293" presetID="2" presetClass="entr" presetSubtype="8" fill="hold" grpId="0" nodeType="clickEffect">
                                  <p:stCondLst>
                                    <p:cond delay="0"/>
                                  </p:stCondLst>
                                  <p:childTnLst>
                                    <p:set>
                                      <p:cBhvr>
                                        <p:cTn id="294" dur="1" fill="hold">
                                          <p:stCondLst>
                                            <p:cond delay="0"/>
                                          </p:stCondLst>
                                        </p:cTn>
                                        <p:tgtEl>
                                          <p:spTgt spid="18474"/>
                                        </p:tgtEl>
                                        <p:attrNameLst>
                                          <p:attrName>style.visibility</p:attrName>
                                        </p:attrNameLst>
                                      </p:cBhvr>
                                      <p:to>
                                        <p:strVal val="visible"/>
                                      </p:to>
                                    </p:set>
                                    <p:anim calcmode="lin" valueType="num">
                                      <p:cBhvr additive="base">
                                        <p:cTn id="295" dur="1000" fill="hold"/>
                                        <p:tgtEl>
                                          <p:spTgt spid="18474"/>
                                        </p:tgtEl>
                                        <p:attrNameLst>
                                          <p:attrName>ppt_x</p:attrName>
                                        </p:attrNameLst>
                                      </p:cBhvr>
                                      <p:tavLst>
                                        <p:tav tm="0">
                                          <p:val>
                                            <p:strVal val="0-#ppt_w/2"/>
                                          </p:val>
                                        </p:tav>
                                        <p:tav tm="100000">
                                          <p:val>
                                            <p:strVal val="#ppt_x"/>
                                          </p:val>
                                        </p:tav>
                                      </p:tavLst>
                                    </p:anim>
                                    <p:anim calcmode="lin" valueType="num">
                                      <p:cBhvr additive="base">
                                        <p:cTn id="296" dur="1000" fill="hold"/>
                                        <p:tgtEl>
                                          <p:spTgt spid="18474"/>
                                        </p:tgtEl>
                                        <p:attrNameLst>
                                          <p:attrName>ppt_y</p:attrName>
                                        </p:attrNameLst>
                                      </p:cBhvr>
                                      <p:tavLst>
                                        <p:tav tm="0">
                                          <p:val>
                                            <p:strVal val="#ppt_y"/>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5" presetClass="entr" presetSubtype="0" fill="hold" grpId="0" nodeType="clickEffect">
                                  <p:stCondLst>
                                    <p:cond delay="0"/>
                                  </p:stCondLst>
                                  <p:childTnLst>
                                    <p:set>
                                      <p:cBhvr>
                                        <p:cTn id="300" dur="1" fill="hold">
                                          <p:stCondLst>
                                            <p:cond delay="0"/>
                                          </p:stCondLst>
                                        </p:cTn>
                                        <p:tgtEl>
                                          <p:spTgt spid="18469"/>
                                        </p:tgtEl>
                                        <p:attrNameLst>
                                          <p:attrName>style.visibility</p:attrName>
                                        </p:attrNameLst>
                                      </p:cBhvr>
                                      <p:to>
                                        <p:strVal val="visible"/>
                                      </p:to>
                                    </p:set>
                                    <p:animEffect transition="in" filter="fade">
                                      <p:cBhvr>
                                        <p:cTn id="301" dur="2000"/>
                                        <p:tgtEl>
                                          <p:spTgt spid="18469"/>
                                        </p:tgtEl>
                                      </p:cBhvr>
                                    </p:animEffect>
                                    <p:anim calcmode="lin" valueType="num">
                                      <p:cBhvr>
                                        <p:cTn id="302" dur="2000" fill="hold"/>
                                        <p:tgtEl>
                                          <p:spTgt spid="18469"/>
                                        </p:tgtEl>
                                        <p:attrNameLst>
                                          <p:attrName>ppt_w</p:attrName>
                                        </p:attrNameLst>
                                      </p:cBhvr>
                                      <p:tavLst>
                                        <p:tav tm="0" fmla="#ppt_w*sin(2.5*pi*$)">
                                          <p:val>
                                            <p:fltVal val="0"/>
                                          </p:val>
                                        </p:tav>
                                        <p:tav tm="100000">
                                          <p:val>
                                            <p:fltVal val="1"/>
                                          </p:val>
                                        </p:tav>
                                      </p:tavLst>
                                    </p:anim>
                                    <p:anim calcmode="lin" valueType="num">
                                      <p:cBhvr>
                                        <p:cTn id="303" dur="2000" fill="hold"/>
                                        <p:tgtEl>
                                          <p:spTgt spid="18469"/>
                                        </p:tgtEl>
                                        <p:attrNameLst>
                                          <p:attrName>ppt_h</p:attrName>
                                        </p:attrNameLst>
                                      </p:cBhvr>
                                      <p:tavLst>
                                        <p:tav tm="0">
                                          <p:val>
                                            <p:strVal val="#ppt_h"/>
                                          </p:val>
                                        </p:tav>
                                        <p:tav tm="100000">
                                          <p:val>
                                            <p:strVal val="#ppt_h"/>
                                          </p:val>
                                        </p:tav>
                                      </p:tavLst>
                                    </p:anim>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2" nodeType="clickEffect">
                                  <p:stCondLst>
                                    <p:cond delay="0"/>
                                  </p:stCondLst>
                                  <p:childTnLst>
                                    <p:set>
                                      <p:cBhvr>
                                        <p:cTn id="307" dur="1" fill="hold">
                                          <p:stCondLst>
                                            <p:cond delay="0"/>
                                          </p:stCondLst>
                                        </p:cTn>
                                        <p:tgtEl>
                                          <p:spTgt spid="18436">
                                            <p:txEl>
                                              <p:pRg st="0" end="0"/>
                                            </p:txEl>
                                          </p:spTgt>
                                        </p:tgtEl>
                                        <p:attrNameLst>
                                          <p:attrName>style.visibility</p:attrName>
                                        </p:attrNameLst>
                                      </p:cBhvr>
                                      <p:to>
                                        <p:strVal val="visible"/>
                                      </p:to>
                                    </p:set>
                                    <p:animEffect transition="in" filter="fade">
                                      <p:cBhvr>
                                        <p:cTn id="308" dur="2000"/>
                                        <p:tgtEl>
                                          <p:spTgt spid="18436">
                                            <p:txEl>
                                              <p:pRg st="0" end="0"/>
                                            </p:txEl>
                                          </p:spTgt>
                                        </p:tgtEl>
                                      </p:cBhvr>
                                    </p:animEffect>
                                  </p:childTnLst>
                                </p:cTn>
                              </p:par>
                              <p:par>
                                <p:cTn id="309" presetID="10" presetClass="entr" presetSubtype="0" fill="hold" grpId="2" nodeType="withEffect">
                                  <p:stCondLst>
                                    <p:cond delay="0"/>
                                  </p:stCondLst>
                                  <p:childTnLst>
                                    <p:set>
                                      <p:cBhvr>
                                        <p:cTn id="310" dur="1" fill="hold">
                                          <p:stCondLst>
                                            <p:cond delay="0"/>
                                          </p:stCondLst>
                                        </p:cTn>
                                        <p:tgtEl>
                                          <p:spTgt spid="18437"/>
                                        </p:tgtEl>
                                        <p:attrNameLst>
                                          <p:attrName>style.visibility</p:attrName>
                                        </p:attrNameLst>
                                      </p:cBhvr>
                                      <p:to>
                                        <p:strVal val="visible"/>
                                      </p:to>
                                    </p:set>
                                    <p:animEffect transition="in" filter="fade">
                                      <p:cBhvr>
                                        <p:cTn id="311" dur="2000"/>
                                        <p:tgtEl>
                                          <p:spTgt spid="18437"/>
                                        </p:tgtEl>
                                      </p:cBhvr>
                                    </p:animEffect>
                                  </p:childTnLst>
                                </p:cTn>
                              </p:par>
                              <p:par>
                                <p:cTn id="312" presetID="10" presetClass="entr" presetSubtype="0" fill="hold" grpId="2" nodeType="withEffect">
                                  <p:stCondLst>
                                    <p:cond delay="0"/>
                                  </p:stCondLst>
                                  <p:childTnLst>
                                    <p:set>
                                      <p:cBhvr>
                                        <p:cTn id="313" dur="1" fill="hold">
                                          <p:stCondLst>
                                            <p:cond delay="0"/>
                                          </p:stCondLst>
                                        </p:cTn>
                                        <p:tgtEl>
                                          <p:spTgt spid="18438"/>
                                        </p:tgtEl>
                                        <p:attrNameLst>
                                          <p:attrName>style.visibility</p:attrName>
                                        </p:attrNameLst>
                                      </p:cBhvr>
                                      <p:to>
                                        <p:strVal val="visible"/>
                                      </p:to>
                                    </p:set>
                                    <p:animEffect transition="in" filter="fade">
                                      <p:cBhvr>
                                        <p:cTn id="314" dur="2000"/>
                                        <p:tgtEl>
                                          <p:spTgt spid="18438"/>
                                        </p:tgtEl>
                                      </p:cBhvr>
                                    </p:animEffect>
                                  </p:childTnLst>
                                </p:cTn>
                              </p:par>
                              <p:par>
                                <p:cTn id="315" presetID="10" presetClass="entr" presetSubtype="0" fill="hold" nodeType="withEffect">
                                  <p:stCondLst>
                                    <p:cond delay="0"/>
                                  </p:stCondLst>
                                  <p:childTnLst>
                                    <p:set>
                                      <p:cBhvr>
                                        <p:cTn id="316" dur="1" fill="hold">
                                          <p:stCondLst>
                                            <p:cond delay="0"/>
                                          </p:stCondLst>
                                        </p:cTn>
                                        <p:tgtEl>
                                          <p:spTgt spid="18440"/>
                                        </p:tgtEl>
                                        <p:attrNameLst>
                                          <p:attrName>style.visibility</p:attrName>
                                        </p:attrNameLst>
                                      </p:cBhvr>
                                      <p:to>
                                        <p:strVal val="visible"/>
                                      </p:to>
                                    </p:set>
                                    <p:animEffect transition="in" filter="fade">
                                      <p:cBhvr>
                                        <p:cTn id="317" dur="2000"/>
                                        <p:tgtEl>
                                          <p:spTgt spid="18440"/>
                                        </p:tgtEl>
                                      </p:cBhvr>
                                    </p:animEffect>
                                  </p:childTnLst>
                                </p:cTn>
                              </p:par>
                              <p:par>
                                <p:cTn id="318" presetID="10" presetClass="entr" presetSubtype="0" fill="hold" nodeType="withEffect">
                                  <p:stCondLst>
                                    <p:cond delay="0"/>
                                  </p:stCondLst>
                                  <p:childTnLst>
                                    <p:set>
                                      <p:cBhvr>
                                        <p:cTn id="319" dur="1" fill="hold">
                                          <p:stCondLst>
                                            <p:cond delay="0"/>
                                          </p:stCondLst>
                                        </p:cTn>
                                        <p:tgtEl>
                                          <p:spTgt spid="18442"/>
                                        </p:tgtEl>
                                        <p:attrNameLst>
                                          <p:attrName>style.visibility</p:attrName>
                                        </p:attrNameLst>
                                      </p:cBhvr>
                                      <p:to>
                                        <p:strVal val="visible"/>
                                      </p:to>
                                    </p:set>
                                    <p:animEffect transition="in" filter="fade">
                                      <p:cBhvr>
                                        <p:cTn id="320" dur="2000"/>
                                        <p:tgtEl>
                                          <p:spTgt spid="18442"/>
                                        </p:tgtEl>
                                      </p:cBhvr>
                                    </p:animEffect>
                                  </p:childTnLst>
                                </p:cTn>
                              </p:par>
                              <p:par>
                                <p:cTn id="321" presetID="10" presetClass="entr" presetSubtype="0" fill="hold" grpId="2" nodeType="withEffect">
                                  <p:stCondLst>
                                    <p:cond delay="0"/>
                                  </p:stCondLst>
                                  <p:childTnLst>
                                    <p:set>
                                      <p:cBhvr>
                                        <p:cTn id="322" dur="1" fill="hold">
                                          <p:stCondLst>
                                            <p:cond delay="0"/>
                                          </p:stCondLst>
                                        </p:cTn>
                                        <p:tgtEl>
                                          <p:spTgt spid="18443"/>
                                        </p:tgtEl>
                                        <p:attrNameLst>
                                          <p:attrName>style.visibility</p:attrName>
                                        </p:attrNameLst>
                                      </p:cBhvr>
                                      <p:to>
                                        <p:strVal val="visible"/>
                                      </p:to>
                                    </p:set>
                                    <p:animEffect transition="in" filter="fade">
                                      <p:cBhvr>
                                        <p:cTn id="323" dur="2000"/>
                                        <p:tgtEl>
                                          <p:spTgt spid="18443"/>
                                        </p:tgtEl>
                                      </p:cBhvr>
                                    </p:animEffect>
                                  </p:childTnLst>
                                </p:cTn>
                              </p:par>
                              <p:par>
                                <p:cTn id="324" presetID="10" presetClass="entr" presetSubtype="0" fill="hold" grpId="2" nodeType="withEffect">
                                  <p:stCondLst>
                                    <p:cond delay="0"/>
                                  </p:stCondLst>
                                  <p:childTnLst>
                                    <p:set>
                                      <p:cBhvr>
                                        <p:cTn id="325" dur="1" fill="hold">
                                          <p:stCondLst>
                                            <p:cond delay="0"/>
                                          </p:stCondLst>
                                        </p:cTn>
                                        <p:tgtEl>
                                          <p:spTgt spid="18444"/>
                                        </p:tgtEl>
                                        <p:attrNameLst>
                                          <p:attrName>style.visibility</p:attrName>
                                        </p:attrNameLst>
                                      </p:cBhvr>
                                      <p:to>
                                        <p:strVal val="visible"/>
                                      </p:to>
                                    </p:set>
                                    <p:animEffect transition="in" filter="fade">
                                      <p:cBhvr>
                                        <p:cTn id="326" dur="2000"/>
                                        <p:tgtEl>
                                          <p:spTgt spid="18444"/>
                                        </p:tgtEl>
                                      </p:cBhvr>
                                    </p:animEffect>
                                  </p:childTnLst>
                                </p:cTn>
                              </p:par>
                              <p:par>
                                <p:cTn id="327" presetID="10" presetClass="entr" presetSubtype="0" fill="hold" grpId="3" nodeType="withEffect">
                                  <p:stCondLst>
                                    <p:cond delay="0"/>
                                  </p:stCondLst>
                                  <p:childTnLst>
                                    <p:set>
                                      <p:cBhvr>
                                        <p:cTn id="328" dur="1" fill="hold">
                                          <p:stCondLst>
                                            <p:cond delay="0"/>
                                          </p:stCondLst>
                                        </p:cTn>
                                        <p:tgtEl>
                                          <p:spTgt spid="18445"/>
                                        </p:tgtEl>
                                        <p:attrNameLst>
                                          <p:attrName>style.visibility</p:attrName>
                                        </p:attrNameLst>
                                      </p:cBhvr>
                                      <p:to>
                                        <p:strVal val="visible"/>
                                      </p:to>
                                    </p:set>
                                    <p:animEffect transition="in" filter="fade">
                                      <p:cBhvr>
                                        <p:cTn id="329" dur="2000"/>
                                        <p:tgtEl>
                                          <p:spTgt spid="18445"/>
                                        </p:tgtEl>
                                      </p:cBhvr>
                                    </p:animEffect>
                                  </p:childTnLst>
                                </p:cTn>
                              </p:par>
                              <p:par>
                                <p:cTn id="330" presetID="10" presetClass="entr" presetSubtype="0" fill="hold" grpId="3" nodeType="withEffect">
                                  <p:stCondLst>
                                    <p:cond delay="0"/>
                                  </p:stCondLst>
                                  <p:childTnLst>
                                    <p:set>
                                      <p:cBhvr>
                                        <p:cTn id="331" dur="1" fill="hold">
                                          <p:stCondLst>
                                            <p:cond delay="0"/>
                                          </p:stCondLst>
                                        </p:cTn>
                                        <p:tgtEl>
                                          <p:spTgt spid="18447"/>
                                        </p:tgtEl>
                                        <p:attrNameLst>
                                          <p:attrName>style.visibility</p:attrName>
                                        </p:attrNameLst>
                                      </p:cBhvr>
                                      <p:to>
                                        <p:strVal val="visible"/>
                                      </p:to>
                                    </p:set>
                                    <p:animEffect transition="in" filter="fade">
                                      <p:cBhvr>
                                        <p:cTn id="332" dur="2000"/>
                                        <p:tgtEl>
                                          <p:spTgt spid="18447"/>
                                        </p:tgtEl>
                                      </p:cBhvr>
                                    </p:animEffect>
                                  </p:childTnLst>
                                </p:cTn>
                              </p:par>
                              <p:par>
                                <p:cTn id="333" presetID="10" presetClass="entr" presetSubtype="0" fill="hold" grpId="3" nodeType="withEffect">
                                  <p:stCondLst>
                                    <p:cond delay="0"/>
                                  </p:stCondLst>
                                  <p:childTnLst>
                                    <p:set>
                                      <p:cBhvr>
                                        <p:cTn id="334" dur="1" fill="hold">
                                          <p:stCondLst>
                                            <p:cond delay="0"/>
                                          </p:stCondLst>
                                        </p:cTn>
                                        <p:tgtEl>
                                          <p:spTgt spid="18448"/>
                                        </p:tgtEl>
                                        <p:attrNameLst>
                                          <p:attrName>style.visibility</p:attrName>
                                        </p:attrNameLst>
                                      </p:cBhvr>
                                      <p:to>
                                        <p:strVal val="visible"/>
                                      </p:to>
                                    </p:set>
                                    <p:animEffect transition="in" filter="fade">
                                      <p:cBhvr>
                                        <p:cTn id="335" dur="2000"/>
                                        <p:tgtEl>
                                          <p:spTgt spid="18448"/>
                                        </p:tgtEl>
                                      </p:cBhvr>
                                    </p:animEffect>
                                  </p:childTnLst>
                                </p:cTn>
                              </p:par>
                              <p:par>
                                <p:cTn id="336" presetID="10" presetClass="entr" presetSubtype="0" fill="hold" grpId="2" nodeType="withEffect">
                                  <p:stCondLst>
                                    <p:cond delay="0"/>
                                  </p:stCondLst>
                                  <p:childTnLst>
                                    <p:set>
                                      <p:cBhvr>
                                        <p:cTn id="337" dur="1" fill="hold">
                                          <p:stCondLst>
                                            <p:cond delay="0"/>
                                          </p:stCondLst>
                                        </p:cTn>
                                        <p:tgtEl>
                                          <p:spTgt spid="18449"/>
                                        </p:tgtEl>
                                        <p:attrNameLst>
                                          <p:attrName>style.visibility</p:attrName>
                                        </p:attrNameLst>
                                      </p:cBhvr>
                                      <p:to>
                                        <p:strVal val="visible"/>
                                      </p:to>
                                    </p:set>
                                    <p:animEffect transition="in" filter="fade">
                                      <p:cBhvr>
                                        <p:cTn id="338" dur="2000"/>
                                        <p:tgtEl>
                                          <p:spTgt spid="18449"/>
                                        </p:tgtEl>
                                      </p:cBhvr>
                                    </p:animEffect>
                                  </p:childTnLst>
                                </p:cTn>
                              </p:par>
                              <p:par>
                                <p:cTn id="339" presetID="10" presetClass="entr" presetSubtype="0" fill="hold" nodeType="withEffect">
                                  <p:stCondLst>
                                    <p:cond delay="0"/>
                                  </p:stCondLst>
                                  <p:childTnLst>
                                    <p:set>
                                      <p:cBhvr>
                                        <p:cTn id="340" dur="1" fill="hold">
                                          <p:stCondLst>
                                            <p:cond delay="0"/>
                                          </p:stCondLst>
                                        </p:cTn>
                                        <p:tgtEl>
                                          <p:spTgt spid="18441"/>
                                        </p:tgtEl>
                                        <p:attrNameLst>
                                          <p:attrName>style.visibility</p:attrName>
                                        </p:attrNameLst>
                                      </p:cBhvr>
                                      <p:to>
                                        <p:strVal val="visible"/>
                                      </p:to>
                                    </p:set>
                                    <p:animEffect transition="in" filter="fade">
                                      <p:cBhvr>
                                        <p:cTn id="341" dur="2000"/>
                                        <p:tgtEl>
                                          <p:spTgt spid="18441"/>
                                        </p:tgtEl>
                                      </p:cBhvr>
                                    </p:animEffect>
                                  </p:childTnLst>
                                </p:cTn>
                              </p:par>
                              <p:par>
                                <p:cTn id="342" presetID="10" presetClass="entr" presetSubtype="0" fill="hold" nodeType="withEffect">
                                  <p:stCondLst>
                                    <p:cond delay="0"/>
                                  </p:stCondLst>
                                  <p:childTnLst>
                                    <p:set>
                                      <p:cBhvr>
                                        <p:cTn id="343" dur="1" fill="hold">
                                          <p:stCondLst>
                                            <p:cond delay="0"/>
                                          </p:stCondLst>
                                        </p:cTn>
                                        <p:tgtEl>
                                          <p:spTgt spid="18439"/>
                                        </p:tgtEl>
                                        <p:attrNameLst>
                                          <p:attrName>style.visibility</p:attrName>
                                        </p:attrNameLst>
                                      </p:cBhvr>
                                      <p:to>
                                        <p:strVal val="visible"/>
                                      </p:to>
                                    </p:set>
                                    <p:animEffect transition="in" filter="fade">
                                      <p:cBhvr>
                                        <p:cTn id="344" dur="2000"/>
                                        <p:tgtEl>
                                          <p:spTgt spid="18439"/>
                                        </p:tgtEl>
                                      </p:cBhvr>
                                    </p:animEffect>
                                  </p:childTnLst>
                                </p:cTn>
                              </p:par>
                              <p:par>
                                <p:cTn id="345" presetID="10" presetClass="entr" presetSubtype="0" fill="hold" grpId="2" nodeType="withEffect">
                                  <p:stCondLst>
                                    <p:cond delay="0"/>
                                  </p:stCondLst>
                                  <p:childTnLst>
                                    <p:set>
                                      <p:cBhvr>
                                        <p:cTn id="346" dur="1" fill="hold">
                                          <p:stCondLst>
                                            <p:cond delay="0"/>
                                          </p:stCondLst>
                                        </p:cTn>
                                        <p:tgtEl>
                                          <p:spTgt spid="18461"/>
                                        </p:tgtEl>
                                        <p:attrNameLst>
                                          <p:attrName>style.visibility</p:attrName>
                                        </p:attrNameLst>
                                      </p:cBhvr>
                                      <p:to>
                                        <p:strVal val="visible"/>
                                      </p:to>
                                    </p:set>
                                    <p:animEffect transition="in" filter="fade">
                                      <p:cBhvr>
                                        <p:cTn id="347" dur="20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build="p"/>
      <p:bldP spid="18436" grpId="1" build="p"/>
      <p:bldP spid="18436" grpId="2" build="p"/>
      <p:bldP spid="18437" grpId="0"/>
      <p:bldP spid="18437" grpId="1"/>
      <p:bldP spid="18437" grpId="2"/>
      <p:bldP spid="18438" grpId="0"/>
      <p:bldP spid="18438" grpId="1"/>
      <p:bldP spid="18438" grpId="2"/>
      <p:bldP spid="18443" grpId="0" animBg="1"/>
      <p:bldP spid="18443" grpId="1" animBg="1"/>
      <p:bldP spid="18443" grpId="2" animBg="1"/>
      <p:bldP spid="18444" grpId="0" animBg="1"/>
      <p:bldP spid="18444" grpId="1" animBg="1"/>
      <p:bldP spid="18444" grpId="2" animBg="1"/>
      <p:bldP spid="18445" grpId="0"/>
      <p:bldP spid="18445" grpId="1"/>
      <p:bldP spid="18445" grpId="2"/>
      <p:bldP spid="18445" grpId="3"/>
      <p:bldP spid="18446" grpId="0"/>
      <p:bldP spid="18446" grpId="1"/>
      <p:bldP spid="18446" grpId="2"/>
      <p:bldP spid="18447" grpId="0"/>
      <p:bldP spid="18447" grpId="1"/>
      <p:bldP spid="18447" grpId="2"/>
      <p:bldP spid="18447" grpId="3"/>
      <p:bldP spid="18448" grpId="0"/>
      <p:bldP spid="18448" grpId="1"/>
      <p:bldP spid="18448" grpId="2"/>
      <p:bldP spid="18448" grpId="3"/>
      <p:bldP spid="18449" grpId="0"/>
      <p:bldP spid="18449" grpId="1"/>
      <p:bldP spid="18449" grpId="2"/>
      <p:bldP spid="18450" grpId="0" animBg="1"/>
      <p:bldP spid="18451" grpId="0" animBg="1"/>
      <p:bldP spid="18452" grpId="0" animBg="1"/>
      <p:bldP spid="18453" grpId="0" animBg="1"/>
      <p:bldP spid="18454" grpId="0" animBg="1"/>
      <p:bldP spid="18455" grpId="0" animBg="1"/>
      <p:bldP spid="18456" grpId="0" animBg="1"/>
      <p:bldP spid="18457" grpId="0" animBg="1"/>
      <p:bldP spid="18458" grpId="0"/>
      <p:bldP spid="18459" grpId="0" animBg="1"/>
      <p:bldP spid="18460" grpId="0" animBg="1"/>
      <p:bldP spid="18461" grpId="0"/>
      <p:bldP spid="18461" grpId="1"/>
      <p:bldP spid="18461" grpId="2"/>
      <p:bldP spid="18463" grpId="0" animBg="1"/>
      <p:bldP spid="18464" grpId="0"/>
      <p:bldP spid="18465" grpId="0" animBg="1"/>
      <p:bldP spid="18466" grpId="0"/>
      <p:bldP spid="18467" grpId="0"/>
      <p:bldP spid="18468" grpId="0" animBg="1"/>
      <p:bldP spid="18469" grpId="0"/>
      <p:bldP spid="18470" grpId="0"/>
      <p:bldP spid="18471" grpId="0"/>
      <p:bldP spid="18472" grpId="0"/>
      <p:bldP spid="18473" grpId="0" animBg="1"/>
      <p:bldP spid="18474" grpId="0"/>
      <p:bldP spid="18480" grpId="0"/>
      <p:bldP spid="18480" grpId="1"/>
      <p:bldP spid="18481" grpId="0"/>
      <p:bldP spid="18481" grpId="1"/>
      <p:bldP spid="18482" grpId="0"/>
      <p:bldP spid="18482" grpId="1"/>
      <p:bldP spid="18483" grpId="0"/>
      <p:bldP spid="18483" grpId="1"/>
      <p:bldP spid="18484" grpId="0"/>
      <p:bldP spid="1848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 name="Oval 72" descr="Shingle"/>
          <p:cNvSpPr>
            <a:spLocks noChangeArrowheads="1"/>
          </p:cNvSpPr>
          <p:nvPr/>
        </p:nvSpPr>
        <p:spPr bwMode="auto">
          <a:xfrm>
            <a:off x="2555875" y="2736850"/>
            <a:ext cx="4103688" cy="4076700"/>
          </a:xfrm>
          <a:prstGeom prst="ellipse">
            <a:avLst/>
          </a:prstGeom>
          <a:pattFill prst="shingle">
            <a:fgClr>
              <a:srgbClr val="FFCCFF"/>
            </a:fgClr>
            <a:bgClr>
              <a:schemeClr val="bg1"/>
            </a:bgClr>
          </a:pattFill>
          <a:ln w="9525">
            <a:solidFill>
              <a:srgbClr val="FF99CC"/>
            </a:solidFill>
            <a:round/>
            <a:headEnd/>
            <a:tailEnd/>
          </a:ln>
        </p:spPr>
        <p:txBody>
          <a:bodyPr wrap="none" anchor="ctr"/>
          <a:lstStyle/>
          <a:p>
            <a:endParaRPr lang="en-GB"/>
          </a:p>
        </p:txBody>
      </p:sp>
      <p:sp>
        <p:nvSpPr>
          <p:cNvPr id="2119" name="Oval 71" descr="Dotted grid"/>
          <p:cNvSpPr>
            <a:spLocks noChangeArrowheads="1"/>
          </p:cNvSpPr>
          <p:nvPr/>
        </p:nvSpPr>
        <p:spPr bwMode="auto">
          <a:xfrm>
            <a:off x="6551613" y="4221163"/>
            <a:ext cx="2592387" cy="2636837"/>
          </a:xfrm>
          <a:prstGeom prst="ellipse">
            <a:avLst/>
          </a:prstGeom>
          <a:pattFill prst="dotGrid">
            <a:fgClr>
              <a:srgbClr val="99CC00"/>
            </a:fgClr>
            <a:bgClr>
              <a:schemeClr val="bg1"/>
            </a:bgClr>
          </a:pattFill>
          <a:ln w="9525">
            <a:solidFill>
              <a:srgbClr val="99CC00"/>
            </a:solidFill>
            <a:round/>
            <a:headEnd/>
            <a:tailEnd/>
          </a:ln>
        </p:spPr>
        <p:txBody>
          <a:bodyPr wrap="none" anchor="ctr"/>
          <a:lstStyle/>
          <a:p>
            <a:endParaRPr lang="en-GB"/>
          </a:p>
        </p:txBody>
      </p:sp>
      <p:sp>
        <p:nvSpPr>
          <p:cNvPr id="2123" name="Oval 75"/>
          <p:cNvSpPr>
            <a:spLocks noChangeArrowheads="1"/>
          </p:cNvSpPr>
          <p:nvPr/>
        </p:nvSpPr>
        <p:spPr bwMode="auto">
          <a:xfrm>
            <a:off x="0" y="2997200"/>
            <a:ext cx="2592388" cy="3860800"/>
          </a:xfrm>
          <a:prstGeom prst="ellipse">
            <a:avLst/>
          </a:prstGeom>
          <a:pattFill prst="diagBrick">
            <a:fgClr>
              <a:schemeClr val="accent1"/>
            </a:fgClr>
            <a:bgClr>
              <a:schemeClr val="bg1"/>
            </a:bgClr>
          </a:pattFill>
          <a:ln w="9525">
            <a:solidFill>
              <a:srgbClr val="33CCCC"/>
            </a:solidFill>
            <a:round/>
            <a:headEnd/>
            <a:tailEnd/>
          </a:ln>
        </p:spPr>
        <p:txBody>
          <a:bodyPr wrap="none" anchor="ctr"/>
          <a:lstStyle/>
          <a:p>
            <a:endParaRPr lang="en-GB"/>
          </a:p>
        </p:txBody>
      </p:sp>
      <p:pic>
        <p:nvPicPr>
          <p:cNvPr id="2078" name="Picture 30" descr="email"/>
          <p:cNvPicPr>
            <a:picLocks noChangeAspect="1" noChangeArrowheads="1" noCrop="1"/>
          </p:cNvPicPr>
          <p:nvPr/>
        </p:nvPicPr>
        <p:blipFill>
          <a:blip r:embed="rId3" cstate="print"/>
          <a:srcRect/>
          <a:stretch>
            <a:fillRect/>
          </a:stretch>
        </p:blipFill>
        <p:spPr bwMode="auto">
          <a:xfrm>
            <a:off x="7666038" y="2058988"/>
            <a:ext cx="1370012" cy="1370012"/>
          </a:xfrm>
          <a:prstGeom prst="rect">
            <a:avLst/>
          </a:prstGeom>
          <a:noFill/>
          <a:ln w="9525">
            <a:noFill/>
            <a:miter lim="800000"/>
            <a:headEnd/>
            <a:tailEnd/>
          </a:ln>
        </p:spPr>
      </p:pic>
      <p:pic>
        <p:nvPicPr>
          <p:cNvPr id="2069" name="Picture 21" descr="free tv"/>
          <p:cNvPicPr>
            <a:picLocks noChangeAspect="1" noChangeArrowheads="1" noCrop="1"/>
          </p:cNvPicPr>
          <p:nvPr/>
        </p:nvPicPr>
        <p:blipFill>
          <a:blip r:embed="rId4" cstate="print"/>
          <a:srcRect/>
          <a:stretch>
            <a:fillRect/>
          </a:stretch>
        </p:blipFill>
        <p:spPr bwMode="auto">
          <a:xfrm>
            <a:off x="2484438" y="1844675"/>
            <a:ext cx="1439862" cy="1439863"/>
          </a:xfrm>
          <a:prstGeom prst="rect">
            <a:avLst/>
          </a:prstGeom>
          <a:noFill/>
          <a:ln w="9525">
            <a:noFill/>
            <a:miter lim="800000"/>
            <a:headEnd/>
            <a:tailEnd/>
          </a:ln>
        </p:spPr>
      </p:pic>
      <p:pic>
        <p:nvPicPr>
          <p:cNvPr id="2066" name="Picture 18" descr="4951211"/>
          <p:cNvPicPr>
            <a:picLocks noChangeAspect="1" noChangeArrowheads="1" noCrop="1"/>
          </p:cNvPicPr>
          <p:nvPr/>
        </p:nvPicPr>
        <p:blipFill>
          <a:blip r:embed="rId5" cstate="print"/>
          <a:srcRect/>
          <a:stretch>
            <a:fillRect/>
          </a:stretch>
        </p:blipFill>
        <p:spPr bwMode="auto">
          <a:xfrm>
            <a:off x="1908175" y="1797050"/>
            <a:ext cx="857250" cy="857250"/>
          </a:xfrm>
          <a:prstGeom prst="rect">
            <a:avLst/>
          </a:prstGeom>
          <a:noFill/>
          <a:ln w="9525">
            <a:noFill/>
            <a:miter lim="800000"/>
            <a:headEnd/>
            <a:tailEnd/>
          </a:ln>
        </p:spPr>
      </p:pic>
      <p:pic>
        <p:nvPicPr>
          <p:cNvPr id="2052" name="Picture 4" descr="MC910217021[2]"/>
          <p:cNvPicPr>
            <a:picLocks noChangeAspect="1" noChangeArrowheads="1"/>
          </p:cNvPicPr>
          <p:nvPr/>
        </p:nvPicPr>
        <p:blipFill>
          <a:blip r:embed="rId6" cstate="print"/>
          <a:srcRect/>
          <a:stretch>
            <a:fillRect/>
          </a:stretch>
        </p:blipFill>
        <p:spPr bwMode="auto">
          <a:xfrm>
            <a:off x="3443288" y="4437063"/>
            <a:ext cx="1992312" cy="2089150"/>
          </a:xfrm>
          <a:prstGeom prst="rect">
            <a:avLst/>
          </a:prstGeom>
          <a:noFill/>
          <a:ln w="9525">
            <a:noFill/>
            <a:miter lim="800000"/>
            <a:headEnd/>
            <a:tailEnd/>
          </a:ln>
        </p:spPr>
      </p:pic>
      <p:sp>
        <p:nvSpPr>
          <p:cNvPr id="2057" name="Rectangle 5"/>
          <p:cNvSpPr>
            <a:spLocks noGrp="1" noChangeArrowheads="1"/>
          </p:cNvSpPr>
          <p:nvPr>
            <p:ph type="ctrTitle"/>
          </p:nvPr>
        </p:nvSpPr>
        <p:spPr>
          <a:xfrm>
            <a:off x="323850" y="-26988"/>
            <a:ext cx="8569325" cy="749301"/>
          </a:xfrm>
          <a:noFill/>
        </p:spPr>
        <p:txBody>
          <a:bodyPr/>
          <a:lstStyle/>
          <a:p>
            <a:pPr eaLnBrk="1" hangingPunct="1"/>
            <a:r>
              <a:rPr lang="en-GB" sz="3200" smtClean="0">
                <a:solidFill>
                  <a:srgbClr val="0099FF"/>
                </a:solidFill>
                <a:latin typeface="Times New Roman" pitchFamily="18" charset="0"/>
              </a:rPr>
              <a:t>A house got 3 different Communication Types</a:t>
            </a:r>
            <a:endParaRPr lang="en-US" sz="3200" smtClean="0">
              <a:solidFill>
                <a:srgbClr val="0099FF"/>
              </a:solidFill>
              <a:latin typeface="Times New Roman" pitchFamily="18" charset="0"/>
            </a:endParaRPr>
          </a:p>
        </p:txBody>
      </p:sp>
      <p:sp>
        <p:nvSpPr>
          <p:cNvPr id="2054" name="Rectangle 6"/>
          <p:cNvSpPr>
            <a:spLocks noChangeArrowheads="1"/>
          </p:cNvSpPr>
          <p:nvPr/>
        </p:nvSpPr>
        <p:spPr bwMode="auto">
          <a:xfrm>
            <a:off x="1185863" y="44926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Voice</a:t>
            </a:r>
            <a:endParaRPr lang="en-US" sz="2800" b="1">
              <a:solidFill>
                <a:srgbClr val="FF6699"/>
              </a:solidFill>
              <a:latin typeface="Times New Roman" pitchFamily="18" charset="0"/>
            </a:endParaRPr>
          </a:p>
        </p:txBody>
      </p:sp>
      <p:sp>
        <p:nvSpPr>
          <p:cNvPr id="2055" name="Rectangle 7"/>
          <p:cNvSpPr>
            <a:spLocks noChangeArrowheads="1"/>
          </p:cNvSpPr>
          <p:nvPr/>
        </p:nvSpPr>
        <p:spPr bwMode="auto">
          <a:xfrm>
            <a:off x="4138613"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Video</a:t>
            </a:r>
            <a:endParaRPr lang="en-US" sz="2800" b="1">
              <a:solidFill>
                <a:srgbClr val="FF6699"/>
              </a:solidFill>
              <a:latin typeface="Times New Roman" pitchFamily="18" charset="0"/>
            </a:endParaRPr>
          </a:p>
        </p:txBody>
      </p:sp>
      <p:sp>
        <p:nvSpPr>
          <p:cNvPr id="2056" name="Rectangle 8"/>
          <p:cNvSpPr>
            <a:spLocks noChangeArrowheads="1"/>
          </p:cNvSpPr>
          <p:nvPr/>
        </p:nvSpPr>
        <p:spPr bwMode="auto">
          <a:xfrm>
            <a:off x="7019925"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Data</a:t>
            </a:r>
            <a:endParaRPr lang="en-US" sz="2800" b="1">
              <a:solidFill>
                <a:srgbClr val="FF6699"/>
              </a:solidFill>
              <a:latin typeface="Times New Roman" pitchFamily="18" charset="0"/>
            </a:endParaRPr>
          </a:p>
        </p:txBody>
      </p:sp>
      <p:pic>
        <p:nvPicPr>
          <p:cNvPr id="2062" name="Picture 14" descr="TelephoneRingingAnimated"/>
          <p:cNvPicPr>
            <a:picLocks noChangeAspect="1" noChangeArrowheads="1" noCrop="1"/>
          </p:cNvPicPr>
          <p:nvPr/>
        </p:nvPicPr>
        <p:blipFill>
          <a:blip r:embed="rId7" cstate="print"/>
          <a:srcRect/>
          <a:stretch>
            <a:fillRect/>
          </a:stretch>
        </p:blipFill>
        <p:spPr bwMode="auto">
          <a:xfrm>
            <a:off x="395288" y="1412875"/>
            <a:ext cx="1295400" cy="863600"/>
          </a:xfrm>
          <a:prstGeom prst="rect">
            <a:avLst/>
          </a:prstGeom>
          <a:noFill/>
          <a:ln w="9525">
            <a:noFill/>
            <a:miter lim="800000"/>
            <a:headEnd/>
            <a:tailEnd/>
          </a:ln>
        </p:spPr>
      </p:pic>
      <p:sp>
        <p:nvSpPr>
          <p:cNvPr id="2063" name="Text Box 15"/>
          <p:cNvSpPr txBox="1">
            <a:spLocks noChangeArrowheads="1"/>
          </p:cNvSpPr>
          <p:nvPr/>
        </p:nvSpPr>
        <p:spPr bwMode="auto">
          <a:xfrm>
            <a:off x="107950" y="2276475"/>
            <a:ext cx="19446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Land Phone</a:t>
            </a:r>
            <a:endParaRPr lang="en-US" sz="1600" b="1">
              <a:latin typeface="Times New Roman" pitchFamily="18" charset="0"/>
            </a:endParaRPr>
          </a:p>
        </p:txBody>
      </p:sp>
      <p:sp>
        <p:nvSpPr>
          <p:cNvPr id="2067" name="Text Box 19"/>
          <p:cNvSpPr txBox="1">
            <a:spLocks noChangeArrowheads="1"/>
          </p:cNvSpPr>
          <p:nvPr/>
        </p:nvSpPr>
        <p:spPr bwMode="auto">
          <a:xfrm>
            <a:off x="2268538" y="2444750"/>
            <a:ext cx="86360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Mobile</a:t>
            </a:r>
            <a:endParaRPr lang="en-US" sz="1600" b="1">
              <a:latin typeface="Times New Roman" pitchFamily="18" charset="0"/>
            </a:endParaRPr>
          </a:p>
        </p:txBody>
      </p:sp>
      <p:sp>
        <p:nvSpPr>
          <p:cNvPr id="2070" name="Text Box 22"/>
          <p:cNvSpPr txBox="1">
            <a:spLocks noChangeArrowheads="1"/>
          </p:cNvSpPr>
          <p:nvPr/>
        </p:nvSpPr>
        <p:spPr bwMode="auto">
          <a:xfrm>
            <a:off x="2411413" y="2995613"/>
            <a:ext cx="187325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Free TV (Antenna)</a:t>
            </a:r>
            <a:endParaRPr lang="en-US" sz="1600" b="1">
              <a:latin typeface="Times New Roman" pitchFamily="18" charset="0"/>
            </a:endParaRPr>
          </a:p>
        </p:txBody>
      </p:sp>
      <p:pic>
        <p:nvPicPr>
          <p:cNvPr id="2071" name="Picture 23" descr="cable tv"/>
          <p:cNvPicPr>
            <a:picLocks noChangeAspect="1" noChangeArrowheads="1" noCrop="1"/>
          </p:cNvPicPr>
          <p:nvPr/>
        </p:nvPicPr>
        <p:blipFill>
          <a:blip r:embed="rId8" cstate="print"/>
          <a:srcRect/>
          <a:stretch>
            <a:fillRect/>
          </a:stretch>
        </p:blipFill>
        <p:spPr bwMode="auto">
          <a:xfrm>
            <a:off x="4211638" y="2133600"/>
            <a:ext cx="1223962" cy="1223963"/>
          </a:xfrm>
          <a:prstGeom prst="rect">
            <a:avLst/>
          </a:prstGeom>
          <a:noFill/>
          <a:ln w="9525">
            <a:noFill/>
            <a:miter lim="800000"/>
            <a:headEnd/>
            <a:tailEnd/>
          </a:ln>
        </p:spPr>
      </p:pic>
      <p:sp>
        <p:nvSpPr>
          <p:cNvPr id="2072" name="Text Box 24"/>
          <p:cNvSpPr txBox="1">
            <a:spLocks noChangeArrowheads="1"/>
          </p:cNvSpPr>
          <p:nvPr/>
        </p:nvSpPr>
        <p:spPr bwMode="auto">
          <a:xfrm>
            <a:off x="4283075" y="3357563"/>
            <a:ext cx="10810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Cable TV</a:t>
            </a:r>
            <a:endParaRPr lang="en-US" sz="1600" b="1">
              <a:latin typeface="Times New Roman" pitchFamily="18" charset="0"/>
            </a:endParaRPr>
          </a:p>
        </p:txBody>
      </p:sp>
      <p:pic>
        <p:nvPicPr>
          <p:cNvPr id="2073" name="Picture 25" descr="satelite"/>
          <p:cNvPicPr>
            <a:picLocks noChangeAspect="1" noChangeArrowheads="1" noCrop="1"/>
          </p:cNvPicPr>
          <p:nvPr/>
        </p:nvPicPr>
        <p:blipFill>
          <a:blip r:embed="rId9" cstate="print"/>
          <a:srcRect/>
          <a:stretch>
            <a:fillRect/>
          </a:stretch>
        </p:blipFill>
        <p:spPr bwMode="auto">
          <a:xfrm>
            <a:off x="5651500" y="1700213"/>
            <a:ext cx="1257300" cy="1257300"/>
          </a:xfrm>
          <a:prstGeom prst="rect">
            <a:avLst/>
          </a:prstGeom>
          <a:noFill/>
          <a:ln w="9525">
            <a:noFill/>
            <a:miter lim="800000"/>
            <a:headEnd/>
            <a:tailEnd/>
          </a:ln>
        </p:spPr>
      </p:pic>
      <p:sp>
        <p:nvSpPr>
          <p:cNvPr id="2074" name="Text Box 26"/>
          <p:cNvSpPr txBox="1">
            <a:spLocks noChangeArrowheads="1"/>
          </p:cNvSpPr>
          <p:nvPr/>
        </p:nvSpPr>
        <p:spPr bwMode="auto">
          <a:xfrm>
            <a:off x="5940425" y="2924175"/>
            <a:ext cx="12954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Satellite TV</a:t>
            </a:r>
            <a:endParaRPr lang="en-US" sz="1600" b="1">
              <a:latin typeface="Times New Roman" pitchFamily="18" charset="0"/>
            </a:endParaRPr>
          </a:p>
        </p:txBody>
      </p:sp>
      <p:pic>
        <p:nvPicPr>
          <p:cNvPr id="2076" name="Picture 28" descr="internet"/>
          <p:cNvPicPr>
            <a:picLocks noChangeAspect="1" noChangeArrowheads="1" noCrop="1"/>
          </p:cNvPicPr>
          <p:nvPr/>
        </p:nvPicPr>
        <p:blipFill>
          <a:blip r:embed="rId10" cstate="print"/>
          <a:srcRect/>
          <a:stretch>
            <a:fillRect/>
          </a:stretch>
        </p:blipFill>
        <p:spPr bwMode="auto">
          <a:xfrm>
            <a:off x="5938838" y="1341438"/>
            <a:ext cx="1225550" cy="1225550"/>
          </a:xfrm>
          <a:prstGeom prst="rect">
            <a:avLst/>
          </a:prstGeom>
          <a:noFill/>
          <a:ln w="9525">
            <a:noFill/>
            <a:miter lim="800000"/>
            <a:headEnd/>
            <a:tailEnd/>
          </a:ln>
        </p:spPr>
      </p:pic>
      <p:sp>
        <p:nvSpPr>
          <p:cNvPr id="2077" name="Text Box 29"/>
          <p:cNvSpPr txBox="1">
            <a:spLocks noChangeArrowheads="1"/>
          </p:cNvSpPr>
          <p:nvPr/>
        </p:nvSpPr>
        <p:spPr bwMode="auto">
          <a:xfrm>
            <a:off x="6154738" y="2303463"/>
            <a:ext cx="208915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Internet</a:t>
            </a:r>
            <a:endParaRPr lang="en-US" sz="1600" b="1">
              <a:latin typeface="Times New Roman" pitchFamily="18" charset="0"/>
            </a:endParaRPr>
          </a:p>
        </p:txBody>
      </p:sp>
      <p:sp>
        <p:nvSpPr>
          <p:cNvPr id="2079" name="Text Box 31"/>
          <p:cNvSpPr txBox="1">
            <a:spLocks noChangeArrowheads="1"/>
          </p:cNvSpPr>
          <p:nvPr/>
        </p:nvSpPr>
        <p:spPr bwMode="auto">
          <a:xfrm>
            <a:off x="7702550" y="3355975"/>
            <a:ext cx="13335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E-mail</a:t>
            </a:r>
            <a:endParaRPr lang="en-US" sz="1600" b="1">
              <a:latin typeface="Times New Roman" pitchFamily="18" charset="0"/>
            </a:endParaRPr>
          </a:p>
        </p:txBody>
      </p:sp>
      <p:sp>
        <p:nvSpPr>
          <p:cNvPr id="2081" name="Line 33"/>
          <p:cNvSpPr>
            <a:spLocks noChangeShapeType="1"/>
          </p:cNvSpPr>
          <p:nvPr/>
        </p:nvSpPr>
        <p:spPr bwMode="auto">
          <a:xfrm>
            <a:off x="3419475" y="4005263"/>
            <a:ext cx="720725" cy="431800"/>
          </a:xfrm>
          <a:prstGeom prst="line">
            <a:avLst/>
          </a:prstGeom>
          <a:noFill/>
          <a:ln w="12700">
            <a:solidFill>
              <a:srgbClr val="993366"/>
            </a:solidFill>
            <a:round/>
            <a:headEnd type="triangle" w="med" len="med"/>
            <a:tailEnd type="triangle" w="med" len="med"/>
          </a:ln>
        </p:spPr>
        <p:txBody>
          <a:bodyPr/>
          <a:lstStyle/>
          <a:p>
            <a:endParaRPr lang="en-GB"/>
          </a:p>
        </p:txBody>
      </p:sp>
      <p:sp>
        <p:nvSpPr>
          <p:cNvPr id="2082" name="Line 34"/>
          <p:cNvSpPr>
            <a:spLocks noChangeShapeType="1"/>
          </p:cNvSpPr>
          <p:nvPr/>
        </p:nvSpPr>
        <p:spPr bwMode="auto">
          <a:xfrm>
            <a:off x="2195513" y="4724400"/>
            <a:ext cx="1296987" cy="360363"/>
          </a:xfrm>
          <a:prstGeom prst="line">
            <a:avLst/>
          </a:prstGeom>
          <a:noFill/>
          <a:ln w="12700">
            <a:solidFill>
              <a:srgbClr val="993366"/>
            </a:solidFill>
            <a:round/>
            <a:headEnd type="triangle" w="med" len="med"/>
            <a:tailEnd type="triangle" w="med" len="med"/>
          </a:ln>
        </p:spPr>
        <p:txBody>
          <a:bodyPr/>
          <a:lstStyle/>
          <a:p>
            <a:endParaRPr lang="en-GB"/>
          </a:p>
        </p:txBody>
      </p:sp>
      <p:sp>
        <p:nvSpPr>
          <p:cNvPr id="2083" name="Line 35"/>
          <p:cNvSpPr>
            <a:spLocks noChangeShapeType="1"/>
          </p:cNvSpPr>
          <p:nvPr/>
        </p:nvSpPr>
        <p:spPr bwMode="auto">
          <a:xfrm flipV="1">
            <a:off x="4572000" y="3860800"/>
            <a:ext cx="144463" cy="576263"/>
          </a:xfrm>
          <a:prstGeom prst="line">
            <a:avLst/>
          </a:prstGeom>
          <a:noFill/>
          <a:ln w="12700">
            <a:solidFill>
              <a:srgbClr val="993366"/>
            </a:solidFill>
            <a:round/>
            <a:headEnd type="triangle" w="med" len="med"/>
            <a:tailEnd type="triangle" w="med" len="med"/>
          </a:ln>
        </p:spPr>
        <p:txBody>
          <a:bodyPr/>
          <a:lstStyle/>
          <a:p>
            <a:endParaRPr lang="en-GB"/>
          </a:p>
        </p:txBody>
      </p:sp>
      <p:sp>
        <p:nvSpPr>
          <p:cNvPr id="2084" name="Line 36"/>
          <p:cNvSpPr>
            <a:spLocks noChangeShapeType="1"/>
          </p:cNvSpPr>
          <p:nvPr/>
        </p:nvSpPr>
        <p:spPr bwMode="auto">
          <a:xfrm flipV="1">
            <a:off x="5364163" y="4005263"/>
            <a:ext cx="792162" cy="503237"/>
          </a:xfrm>
          <a:prstGeom prst="line">
            <a:avLst/>
          </a:prstGeom>
          <a:noFill/>
          <a:ln w="12700">
            <a:solidFill>
              <a:srgbClr val="993366"/>
            </a:solidFill>
            <a:round/>
            <a:headEnd type="triangle" w="med" len="med"/>
            <a:tailEnd type="triangle" w="med" len="med"/>
          </a:ln>
        </p:spPr>
        <p:txBody>
          <a:bodyPr/>
          <a:lstStyle/>
          <a:p>
            <a:endParaRPr lang="en-GB"/>
          </a:p>
        </p:txBody>
      </p:sp>
      <p:sp>
        <p:nvSpPr>
          <p:cNvPr id="2085" name="Line 37"/>
          <p:cNvSpPr>
            <a:spLocks noChangeShapeType="1"/>
          </p:cNvSpPr>
          <p:nvPr/>
        </p:nvSpPr>
        <p:spPr bwMode="auto">
          <a:xfrm>
            <a:off x="5651500" y="5084763"/>
            <a:ext cx="936625"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6" name="Line 38"/>
          <p:cNvSpPr>
            <a:spLocks noChangeShapeType="1"/>
          </p:cNvSpPr>
          <p:nvPr/>
        </p:nvSpPr>
        <p:spPr bwMode="auto">
          <a:xfrm flipV="1">
            <a:off x="5867400" y="5876925"/>
            <a:ext cx="792163" cy="144463"/>
          </a:xfrm>
          <a:prstGeom prst="line">
            <a:avLst/>
          </a:prstGeom>
          <a:noFill/>
          <a:ln w="12700">
            <a:solidFill>
              <a:srgbClr val="993366"/>
            </a:solidFill>
            <a:round/>
            <a:headEnd type="triangle" w="med" len="med"/>
            <a:tailEnd type="triangle" w="med" len="med"/>
          </a:ln>
        </p:spPr>
        <p:txBody>
          <a:bodyPr/>
          <a:lstStyle/>
          <a:p>
            <a:endParaRPr lang="en-GB"/>
          </a:p>
        </p:txBody>
      </p:sp>
      <p:sp>
        <p:nvSpPr>
          <p:cNvPr id="2" name="Line 39"/>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8" name="Line 40"/>
          <p:cNvSpPr>
            <a:spLocks noChangeShapeType="1"/>
          </p:cNvSpPr>
          <p:nvPr/>
        </p:nvSpPr>
        <p:spPr bwMode="auto">
          <a:xfrm>
            <a:off x="2268538" y="6021388"/>
            <a:ext cx="1079500" cy="0"/>
          </a:xfrm>
          <a:prstGeom prst="line">
            <a:avLst/>
          </a:prstGeom>
          <a:noFill/>
          <a:ln w="12700">
            <a:solidFill>
              <a:srgbClr val="993366"/>
            </a:solidFill>
            <a:round/>
            <a:headEnd type="triangle" w="med" len="med"/>
            <a:tailEnd type="triangle" w="med" len="med"/>
          </a:ln>
        </p:spPr>
        <p:txBody>
          <a:bodyPr/>
          <a:lstStyle/>
          <a:p>
            <a:endParaRPr lang="en-GB"/>
          </a:p>
        </p:txBody>
      </p:sp>
      <p:sp>
        <p:nvSpPr>
          <p:cNvPr id="2104" name="Rectangle 56"/>
          <p:cNvSpPr>
            <a:spLocks noChangeArrowheads="1"/>
          </p:cNvSpPr>
          <p:nvPr/>
        </p:nvSpPr>
        <p:spPr bwMode="auto">
          <a:xfrm>
            <a:off x="0" y="1628775"/>
            <a:ext cx="8229600" cy="1143000"/>
          </a:xfrm>
          <a:prstGeom prst="rect">
            <a:avLst/>
          </a:prstGeom>
          <a:noFill/>
          <a:ln w="9525">
            <a:noFill/>
            <a:miter lim="800000"/>
            <a:headEnd/>
            <a:tailEnd/>
          </a:ln>
        </p:spPr>
        <p:txBody>
          <a:bodyPr anchor="ctr"/>
          <a:lstStyle/>
          <a:p>
            <a:r>
              <a:rPr lang="en-GB" sz="4000" b="1" i="1">
                <a:solidFill>
                  <a:srgbClr val="FF3300"/>
                </a:solidFill>
              </a:rPr>
              <a:t>How it access home?</a:t>
            </a:r>
            <a:endParaRPr lang="en-US" sz="4000" b="1" i="1">
              <a:solidFill>
                <a:srgbClr val="FF3300"/>
              </a:solidFill>
            </a:endParaRPr>
          </a:p>
        </p:txBody>
      </p:sp>
      <p:pic>
        <p:nvPicPr>
          <p:cNvPr id="3" name="Picture 57"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2106" name="Picture 58" descr="roof_antenna"/>
          <p:cNvPicPr>
            <a:picLocks noChangeAspect="1" noChangeArrowheads="1"/>
          </p:cNvPicPr>
          <p:nvPr/>
        </p:nvPicPr>
        <p:blipFill>
          <a:blip r:embed="rId12" cstate="print"/>
          <a:srcRect/>
          <a:stretch>
            <a:fillRect/>
          </a:stretch>
        </p:blipFill>
        <p:spPr bwMode="auto">
          <a:xfrm>
            <a:off x="2159000" y="2749550"/>
            <a:ext cx="1439863" cy="1184275"/>
          </a:xfrm>
          <a:prstGeom prst="rect">
            <a:avLst/>
          </a:prstGeom>
          <a:noFill/>
          <a:ln w="9525">
            <a:noFill/>
            <a:miter lim="800000"/>
            <a:headEnd/>
            <a:tailEnd/>
          </a:ln>
        </p:spPr>
      </p:pic>
      <p:pic>
        <p:nvPicPr>
          <p:cNvPr id="2107" name="Picture 59" descr="router"/>
          <p:cNvPicPr>
            <a:picLocks noChangeAspect="1" noChangeArrowheads="1"/>
          </p:cNvPicPr>
          <p:nvPr/>
        </p:nvPicPr>
        <p:blipFill>
          <a:blip r:embed="rId13" cstate="print"/>
          <a:srcRect/>
          <a:stretch>
            <a:fillRect/>
          </a:stretch>
        </p:blipFill>
        <p:spPr bwMode="auto">
          <a:xfrm>
            <a:off x="6804025" y="4508500"/>
            <a:ext cx="1295400" cy="1295400"/>
          </a:xfrm>
          <a:prstGeom prst="rect">
            <a:avLst/>
          </a:prstGeom>
          <a:noFill/>
          <a:ln w="9525">
            <a:noFill/>
            <a:miter lim="800000"/>
            <a:headEnd/>
            <a:tailEnd/>
          </a:ln>
        </p:spPr>
      </p:pic>
      <p:pic>
        <p:nvPicPr>
          <p:cNvPr id="2108" name="Picture 60" descr="satellite-dish-lamit-hub"/>
          <p:cNvPicPr>
            <a:picLocks noChangeAspect="1" noChangeArrowheads="1"/>
          </p:cNvPicPr>
          <p:nvPr/>
        </p:nvPicPr>
        <p:blipFill>
          <a:blip r:embed="rId14" cstate="print"/>
          <a:srcRect/>
          <a:stretch>
            <a:fillRect/>
          </a:stretch>
        </p:blipFill>
        <p:spPr bwMode="auto">
          <a:xfrm>
            <a:off x="6084888" y="2708275"/>
            <a:ext cx="1439862" cy="1192213"/>
          </a:xfrm>
          <a:prstGeom prst="rect">
            <a:avLst/>
          </a:prstGeom>
          <a:noFill/>
          <a:ln w="9525">
            <a:noFill/>
            <a:miter lim="800000"/>
            <a:headEnd/>
            <a:tailEnd/>
          </a:ln>
        </p:spPr>
      </p:pic>
      <p:pic>
        <p:nvPicPr>
          <p:cNvPr id="2109" name="Picture 61" descr="telephone"/>
          <p:cNvPicPr>
            <a:picLocks noChangeAspect="1" noChangeArrowheads="1"/>
          </p:cNvPicPr>
          <p:nvPr/>
        </p:nvPicPr>
        <p:blipFill>
          <a:blip r:embed="rId15" cstate="print"/>
          <a:srcRect/>
          <a:stretch>
            <a:fillRect/>
          </a:stretch>
        </p:blipFill>
        <p:spPr bwMode="auto">
          <a:xfrm>
            <a:off x="1001713" y="5084763"/>
            <a:ext cx="1162050" cy="1441450"/>
          </a:xfrm>
          <a:prstGeom prst="rect">
            <a:avLst/>
          </a:prstGeom>
          <a:noFill/>
          <a:ln w="9525">
            <a:noFill/>
            <a:miter lim="800000"/>
            <a:headEnd/>
            <a:tailEnd/>
          </a:ln>
        </p:spPr>
      </p:pic>
      <p:pic>
        <p:nvPicPr>
          <p:cNvPr id="2110" name="Picture 62" descr="5ft"/>
          <p:cNvPicPr>
            <a:picLocks noChangeAspect="1" noChangeArrowheads="1"/>
          </p:cNvPicPr>
          <p:nvPr/>
        </p:nvPicPr>
        <p:blipFill>
          <a:blip r:embed="rId16" cstate="print"/>
          <a:srcRect/>
          <a:stretch>
            <a:fillRect/>
          </a:stretch>
        </p:blipFill>
        <p:spPr bwMode="auto">
          <a:xfrm>
            <a:off x="4103688" y="2730500"/>
            <a:ext cx="1404937" cy="1058863"/>
          </a:xfrm>
          <a:prstGeom prst="rect">
            <a:avLst/>
          </a:prstGeom>
          <a:noFill/>
          <a:ln w="9525">
            <a:noFill/>
            <a:miter lim="800000"/>
            <a:headEnd/>
            <a:tailEnd/>
          </a:ln>
        </p:spPr>
      </p:pic>
      <p:pic>
        <p:nvPicPr>
          <p:cNvPr id="2087" name="Picture 63" descr="mobile base station"/>
          <p:cNvPicPr>
            <a:picLocks noChangeAspect="1" noChangeArrowheads="1"/>
          </p:cNvPicPr>
          <p:nvPr/>
        </p:nvPicPr>
        <p:blipFill>
          <a:blip r:embed="rId11"/>
          <a:srcRect/>
          <a:stretch>
            <a:fillRect/>
          </a:stretch>
        </p:blipFill>
        <p:spPr bwMode="auto">
          <a:xfrm>
            <a:off x="4567238" y="3424238"/>
            <a:ext cx="9525" cy="9525"/>
          </a:xfrm>
          <a:prstGeom prst="rect">
            <a:avLst/>
          </a:prstGeom>
          <a:noFill/>
          <a:ln w="9525">
            <a:noFill/>
            <a:miter lim="800000"/>
            <a:headEnd/>
            <a:tailEnd/>
          </a:ln>
        </p:spPr>
      </p:pic>
      <p:pic>
        <p:nvPicPr>
          <p:cNvPr id="2112" name="Picture 64"/>
          <p:cNvPicPr>
            <a:picLocks noChangeAspect="1" noChangeArrowheads="1"/>
          </p:cNvPicPr>
          <p:nvPr/>
        </p:nvPicPr>
        <p:blipFill>
          <a:blip r:embed="rId17" cstate="print"/>
          <a:srcRect/>
          <a:stretch>
            <a:fillRect/>
          </a:stretch>
        </p:blipFill>
        <p:spPr bwMode="auto">
          <a:xfrm>
            <a:off x="971550" y="3644900"/>
            <a:ext cx="1152525" cy="1412875"/>
          </a:xfrm>
          <a:prstGeom prst="rect">
            <a:avLst/>
          </a:prstGeom>
          <a:noFill/>
          <a:ln w="9525">
            <a:noFill/>
            <a:miter lim="800000"/>
            <a:headEnd/>
            <a:tailEnd/>
          </a:ln>
        </p:spPr>
      </p:pic>
      <p:sp>
        <p:nvSpPr>
          <p:cNvPr id="2113" name="Text Box 65"/>
          <p:cNvSpPr txBox="1">
            <a:spLocks noChangeArrowheads="1"/>
          </p:cNvSpPr>
          <p:nvPr/>
        </p:nvSpPr>
        <p:spPr bwMode="auto">
          <a:xfrm>
            <a:off x="612775" y="6308725"/>
            <a:ext cx="855663" cy="366713"/>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4" name="Text Box 66"/>
          <p:cNvSpPr txBox="1">
            <a:spLocks noChangeArrowheads="1"/>
          </p:cNvSpPr>
          <p:nvPr/>
        </p:nvSpPr>
        <p:spPr bwMode="auto">
          <a:xfrm>
            <a:off x="179388" y="4292600"/>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5" name="Text Box 67"/>
          <p:cNvSpPr txBox="1">
            <a:spLocks noChangeArrowheads="1"/>
          </p:cNvSpPr>
          <p:nvPr/>
        </p:nvSpPr>
        <p:spPr bwMode="auto">
          <a:xfrm>
            <a:off x="2014538" y="3381375"/>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6" name="Text Box 68"/>
          <p:cNvSpPr txBox="1">
            <a:spLocks noChangeArrowheads="1"/>
          </p:cNvSpPr>
          <p:nvPr/>
        </p:nvSpPr>
        <p:spPr bwMode="auto">
          <a:xfrm>
            <a:off x="4030663" y="3379788"/>
            <a:ext cx="855662" cy="366712"/>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7" name="Text Box 69"/>
          <p:cNvSpPr txBox="1">
            <a:spLocks noChangeArrowheads="1"/>
          </p:cNvSpPr>
          <p:nvPr/>
        </p:nvSpPr>
        <p:spPr bwMode="auto">
          <a:xfrm>
            <a:off x="7416800" y="3644900"/>
            <a:ext cx="1182688" cy="366713"/>
          </a:xfrm>
          <a:prstGeom prst="rect">
            <a:avLst/>
          </a:prstGeom>
          <a:noFill/>
          <a:ln w="9525">
            <a:noFill/>
            <a:miter lim="800000"/>
            <a:headEnd/>
            <a:tailEnd/>
          </a:ln>
        </p:spPr>
        <p:txBody>
          <a:bodyPr>
            <a:spAutoFit/>
          </a:bodyPr>
          <a:lstStyle/>
          <a:p>
            <a:pPr algn="ctr">
              <a:spcBef>
                <a:spcPct val="50000"/>
              </a:spcBef>
            </a:pPr>
            <a:r>
              <a:rPr lang="en-GB" b="1">
                <a:solidFill>
                  <a:srgbClr val="FF5050"/>
                </a:solidFill>
              </a:rPr>
              <a:t>Wireless</a:t>
            </a:r>
            <a:endParaRPr lang="en-US" b="1">
              <a:solidFill>
                <a:srgbClr val="FF5050"/>
              </a:solidFill>
            </a:endParaRPr>
          </a:p>
        </p:txBody>
      </p:sp>
      <p:sp>
        <p:nvSpPr>
          <p:cNvPr id="2118" name="Text Box 70"/>
          <p:cNvSpPr txBox="1">
            <a:spLocks noChangeArrowheads="1"/>
          </p:cNvSpPr>
          <p:nvPr/>
        </p:nvSpPr>
        <p:spPr bwMode="auto">
          <a:xfrm>
            <a:off x="7021513" y="5756275"/>
            <a:ext cx="2363787" cy="366713"/>
          </a:xfrm>
          <a:prstGeom prst="rect">
            <a:avLst/>
          </a:prstGeom>
          <a:noFill/>
          <a:ln w="9525">
            <a:noFill/>
            <a:miter lim="800000"/>
            <a:headEnd/>
            <a:tailEnd/>
          </a:ln>
        </p:spPr>
        <p:txBody>
          <a:bodyPr>
            <a:spAutoFit/>
          </a:bodyPr>
          <a:lstStyle/>
          <a:p>
            <a:pPr algn="ctr">
              <a:spcBef>
                <a:spcPct val="50000"/>
              </a:spcBef>
            </a:pPr>
            <a:r>
              <a:rPr lang="en-GB" b="1">
                <a:solidFill>
                  <a:srgbClr val="0099CC"/>
                </a:solidFill>
              </a:rPr>
              <a:t>Wire</a:t>
            </a:r>
            <a:r>
              <a:rPr lang="en-GB" b="1">
                <a:solidFill>
                  <a:srgbClr val="FF5050"/>
                </a:solidFill>
              </a:rPr>
              <a:t> </a:t>
            </a:r>
            <a:r>
              <a:rPr lang="en-GB" b="1"/>
              <a:t>or</a:t>
            </a:r>
            <a:r>
              <a:rPr lang="en-GB" b="1">
                <a:solidFill>
                  <a:srgbClr val="FF5050"/>
                </a:solidFill>
              </a:rPr>
              <a:t> Wireless</a:t>
            </a:r>
            <a:endParaRPr lang="en-US" b="1">
              <a:solidFill>
                <a:srgbClr val="FF5050"/>
              </a:solidFill>
            </a:endParaRPr>
          </a:p>
        </p:txBody>
      </p:sp>
      <p:sp>
        <p:nvSpPr>
          <p:cNvPr id="2124" name="Rectangle 76"/>
          <p:cNvSpPr>
            <a:spLocks noChangeArrowheads="1"/>
          </p:cNvSpPr>
          <p:nvPr/>
        </p:nvSpPr>
        <p:spPr bwMode="auto">
          <a:xfrm>
            <a:off x="-109538" y="2565400"/>
            <a:ext cx="1152526" cy="749300"/>
          </a:xfrm>
          <a:prstGeom prst="rect">
            <a:avLst/>
          </a:prstGeom>
          <a:noFill/>
          <a:ln w="9525">
            <a:noFill/>
            <a:miter lim="800000"/>
            <a:headEnd/>
            <a:tailEnd/>
          </a:ln>
        </p:spPr>
        <p:txBody>
          <a:bodyPr anchor="ctr"/>
          <a:lstStyle/>
          <a:p>
            <a:pPr algn="ctr"/>
            <a:r>
              <a:rPr lang="en-GB" sz="2800" b="1">
                <a:solidFill>
                  <a:srgbClr val="00CCFF"/>
                </a:solidFill>
                <a:latin typeface="Times New Roman" pitchFamily="18" charset="0"/>
              </a:rPr>
              <a:t>Voice</a:t>
            </a:r>
            <a:endParaRPr lang="en-US" sz="2800" b="1">
              <a:solidFill>
                <a:srgbClr val="00CCFF"/>
              </a:solidFill>
              <a:latin typeface="Times New Roman" pitchFamily="18" charset="0"/>
            </a:endParaRPr>
          </a:p>
        </p:txBody>
      </p:sp>
      <p:sp>
        <p:nvSpPr>
          <p:cNvPr id="2125" name="Rectangle 77"/>
          <p:cNvSpPr>
            <a:spLocks noChangeArrowheads="1"/>
          </p:cNvSpPr>
          <p:nvPr/>
        </p:nvSpPr>
        <p:spPr bwMode="auto">
          <a:xfrm>
            <a:off x="2771775" y="6280150"/>
            <a:ext cx="1152525" cy="749300"/>
          </a:xfrm>
          <a:prstGeom prst="rect">
            <a:avLst/>
          </a:prstGeom>
          <a:noFill/>
          <a:ln w="9525">
            <a:noFill/>
            <a:miter lim="800000"/>
            <a:headEnd/>
            <a:tailEnd/>
          </a:ln>
        </p:spPr>
        <p:txBody>
          <a:bodyPr anchor="ctr"/>
          <a:lstStyle/>
          <a:p>
            <a:pPr algn="ctr"/>
            <a:r>
              <a:rPr lang="en-GB" sz="2800" b="1">
                <a:solidFill>
                  <a:srgbClr val="FF99FF"/>
                </a:solidFill>
                <a:latin typeface="Times New Roman" pitchFamily="18" charset="0"/>
              </a:rPr>
              <a:t>Video</a:t>
            </a:r>
            <a:endParaRPr lang="en-US" sz="2800" b="1">
              <a:solidFill>
                <a:srgbClr val="FF99FF"/>
              </a:solidFill>
              <a:latin typeface="Times New Roman" pitchFamily="18" charset="0"/>
            </a:endParaRPr>
          </a:p>
        </p:txBody>
      </p:sp>
      <p:sp>
        <p:nvSpPr>
          <p:cNvPr id="2126" name="Rectangle 78"/>
          <p:cNvSpPr>
            <a:spLocks noChangeArrowheads="1"/>
          </p:cNvSpPr>
          <p:nvPr/>
        </p:nvSpPr>
        <p:spPr bwMode="auto">
          <a:xfrm>
            <a:off x="8027988" y="3789363"/>
            <a:ext cx="1152525" cy="749300"/>
          </a:xfrm>
          <a:prstGeom prst="rect">
            <a:avLst/>
          </a:prstGeom>
          <a:noFill/>
          <a:ln w="9525">
            <a:noFill/>
            <a:miter lim="800000"/>
            <a:headEnd/>
            <a:tailEnd/>
          </a:ln>
        </p:spPr>
        <p:txBody>
          <a:bodyPr anchor="ctr"/>
          <a:lstStyle/>
          <a:p>
            <a:pPr algn="ctr"/>
            <a:r>
              <a:rPr lang="en-GB" sz="2800" b="1">
                <a:solidFill>
                  <a:srgbClr val="99CC00"/>
                </a:solidFill>
                <a:latin typeface="Times New Roman" pitchFamily="18" charset="0"/>
              </a:rPr>
              <a:t>Data</a:t>
            </a:r>
            <a:endParaRPr lang="en-US" sz="2800" b="1">
              <a:solidFill>
                <a:srgbClr val="99CC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blinds(horizontal)">
                                      <p:cBhvr>
                                        <p:cTn id="17" dur="500"/>
                                        <p:tgtEl>
                                          <p:spTgt spid="206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63"/>
                                        </p:tgtEl>
                                        <p:attrNameLst>
                                          <p:attrName>style.visibility</p:attrName>
                                        </p:attrNameLst>
                                      </p:cBhvr>
                                      <p:to>
                                        <p:strVal val="visible"/>
                                      </p:to>
                                    </p:set>
                                    <p:animEffect transition="in" filter="blinds(horizontal)">
                                      <p:cBhvr>
                                        <p:cTn id="20" dur="500"/>
                                        <p:tgtEl>
                                          <p:spTgt spid="206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67"/>
                                        </p:tgtEl>
                                        <p:attrNameLst>
                                          <p:attrName>style.visibility</p:attrName>
                                        </p:attrNameLst>
                                      </p:cBhvr>
                                      <p:to>
                                        <p:strVal val="visible"/>
                                      </p:to>
                                    </p:set>
                                    <p:animEffect transition="in" filter="blinds(horizontal)">
                                      <p:cBhvr>
                                        <p:cTn id="25" dur="500"/>
                                        <p:tgtEl>
                                          <p:spTgt spid="2067"/>
                                        </p:tgtEl>
                                      </p:cBhvr>
                                    </p:animEffect>
                                  </p:childTnLst>
                                </p:cTn>
                              </p:par>
                              <p:par>
                                <p:cTn id="26" presetID="3" presetClass="entr" presetSubtype="10" fill="hold" nodeType="withEffect">
                                  <p:stCondLst>
                                    <p:cond delay="0"/>
                                  </p:stCondLst>
                                  <p:childTnLst>
                                    <p:set>
                                      <p:cBhvr>
                                        <p:cTn id="27" dur="1" fill="hold">
                                          <p:stCondLst>
                                            <p:cond delay="0"/>
                                          </p:stCondLst>
                                        </p:cTn>
                                        <p:tgtEl>
                                          <p:spTgt spid="2066"/>
                                        </p:tgtEl>
                                        <p:attrNameLst>
                                          <p:attrName>style.visibility</p:attrName>
                                        </p:attrNameLst>
                                      </p:cBhvr>
                                      <p:to>
                                        <p:strVal val="visible"/>
                                      </p:to>
                                    </p:set>
                                    <p:animEffect transition="in" filter="blinds(horizontal)">
                                      <p:cBhvr>
                                        <p:cTn id="28" dur="500"/>
                                        <p:tgtEl>
                                          <p:spTgt spid="206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44444E-6 -4.35708E-6 L 0.05903 0.62951 " pathEditMode="relative" rAng="0" ptsTypes="AA">
                                      <p:cBhvr>
                                        <p:cTn id="32" dur="2000" fill="hold"/>
                                        <p:tgtEl>
                                          <p:spTgt spid="2062"/>
                                        </p:tgtEl>
                                        <p:attrNameLst>
                                          <p:attrName>ppt_x</p:attrName>
                                          <p:attrName>ppt_y</p:attrName>
                                        </p:attrNameLst>
                                      </p:cBhvr>
                                      <p:rCtr x="30" y="315"/>
                                    </p:animMotion>
                                  </p:childTnLst>
                                </p:cTn>
                              </p:par>
                              <p:par>
                                <p:cTn id="33" presetID="49" presetClass="path" presetSubtype="0" accel="50000" decel="50000" fill="hold" grpId="1" nodeType="withEffect">
                                  <p:stCondLst>
                                    <p:cond delay="0"/>
                                  </p:stCondLst>
                                  <p:childTnLst>
                                    <p:animMotion origin="layout" path="M 4.44444E-6 -1.71138E-6 L 0.07482 -0.18177 " pathEditMode="relative" rAng="0" ptsTypes="AA">
                                      <p:cBhvr>
                                        <p:cTn id="34" dur="2000" fill="hold"/>
                                        <p:tgtEl>
                                          <p:spTgt spid="2063"/>
                                        </p:tgtEl>
                                        <p:attrNameLst>
                                          <p:attrName>ppt_x</p:attrName>
                                          <p:attrName>ppt_y</p:attrName>
                                        </p:attrNameLst>
                                      </p:cBhvr>
                                      <p:rCtr x="37" y="-91"/>
                                    </p:animMotion>
                                  </p:childTnLst>
                                </p:cTn>
                              </p:par>
                              <p:par>
                                <p:cTn id="35" presetID="49" presetClass="path" presetSubtype="0" accel="50000" decel="50000" fill="hold" nodeType="withEffect">
                                  <p:stCondLst>
                                    <p:cond delay="0"/>
                                  </p:stCondLst>
                                  <p:childTnLst>
                                    <p:animMotion origin="layout" path="M 4.44444E-6 3.18224E-6 L -0.08629 0.3432 " pathEditMode="relative" rAng="0" ptsTypes="AA">
                                      <p:cBhvr>
                                        <p:cTn id="36" dur="2000" fill="hold"/>
                                        <p:tgtEl>
                                          <p:spTgt spid="2066"/>
                                        </p:tgtEl>
                                        <p:attrNameLst>
                                          <p:attrName>ppt_x</p:attrName>
                                          <p:attrName>ppt_y</p:attrName>
                                        </p:attrNameLst>
                                      </p:cBhvr>
                                      <p:rCtr x="-43" y="172"/>
                                    </p:animMotion>
                                  </p:childTnLst>
                                </p:cTn>
                              </p:par>
                              <p:par>
                                <p:cTn id="37" presetID="3" presetClass="entr" presetSubtype="10" fill="hold" grpId="0" nodeType="withEffect">
                                  <p:stCondLst>
                                    <p:cond delay="0"/>
                                  </p:stCondLst>
                                  <p:childTnLst>
                                    <p:set>
                                      <p:cBhvr>
                                        <p:cTn id="38" dur="1" fill="hold">
                                          <p:stCondLst>
                                            <p:cond delay="0"/>
                                          </p:stCondLst>
                                        </p:cTn>
                                        <p:tgtEl>
                                          <p:spTgt spid="2088"/>
                                        </p:tgtEl>
                                        <p:attrNameLst>
                                          <p:attrName>style.visibility</p:attrName>
                                        </p:attrNameLst>
                                      </p:cBhvr>
                                      <p:to>
                                        <p:strVal val="visible"/>
                                      </p:to>
                                    </p:set>
                                    <p:animEffect transition="in" filter="blinds(horizontal)">
                                      <p:cBhvr>
                                        <p:cTn id="39" dur="1000"/>
                                        <p:tgtEl>
                                          <p:spTgt spid="2088"/>
                                        </p:tgtEl>
                                      </p:cBhvr>
                                    </p:animEffect>
                                  </p:childTnLst>
                                </p:cTn>
                              </p:par>
                              <p:par>
                                <p:cTn id="40" presetID="64" presetClass="path" presetSubtype="0" accel="50000" decel="50000" fill="hold" grpId="1" nodeType="withEffect">
                                  <p:stCondLst>
                                    <p:cond delay="0"/>
                                  </p:stCondLst>
                                  <p:childTnLst>
                                    <p:animMotion origin="layout" path="M -2.5E-6 3.95005E-6 L -0.10243 -0.17484 " pathEditMode="relative" rAng="0" ptsTypes="AA">
                                      <p:cBhvr>
                                        <p:cTn id="41" dur="2000" fill="hold"/>
                                        <p:tgtEl>
                                          <p:spTgt spid="2067"/>
                                        </p:tgtEl>
                                        <p:attrNameLst>
                                          <p:attrName>ppt_x</p:attrName>
                                          <p:attrName>ppt_y</p:attrName>
                                        </p:attrNameLst>
                                      </p:cBhvr>
                                      <p:rCtr x="-51" y="-87"/>
                                    </p:animMotion>
                                  </p:childTnLst>
                                </p:cTn>
                              </p:par>
                              <p:par>
                                <p:cTn id="42" presetID="3" presetClass="entr" presetSubtype="10" fill="hold" grpId="0" nodeType="withEffect">
                                  <p:stCondLst>
                                    <p:cond delay="0"/>
                                  </p:stCondLst>
                                  <p:childTnLst>
                                    <p:set>
                                      <p:cBhvr>
                                        <p:cTn id="43" dur="1" fill="hold">
                                          <p:stCondLst>
                                            <p:cond delay="0"/>
                                          </p:stCondLst>
                                        </p:cTn>
                                        <p:tgtEl>
                                          <p:spTgt spid="2082"/>
                                        </p:tgtEl>
                                        <p:attrNameLst>
                                          <p:attrName>style.visibility</p:attrName>
                                        </p:attrNameLst>
                                      </p:cBhvr>
                                      <p:to>
                                        <p:strVal val="visible"/>
                                      </p:to>
                                    </p:set>
                                    <p:animEffect transition="in" filter="blinds(horizontal)">
                                      <p:cBhvr>
                                        <p:cTn id="44" dur="1000"/>
                                        <p:tgtEl>
                                          <p:spTgt spid="20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70"/>
                                        </p:tgtEl>
                                        <p:attrNameLst>
                                          <p:attrName>style.visibility</p:attrName>
                                        </p:attrNameLst>
                                      </p:cBhvr>
                                      <p:to>
                                        <p:strVal val="visible"/>
                                      </p:to>
                                    </p:set>
                                    <p:animEffect transition="in" filter="blinds(horizontal)">
                                      <p:cBhvr>
                                        <p:cTn id="54" dur="500"/>
                                        <p:tgtEl>
                                          <p:spTgt spid="2070"/>
                                        </p:tgtEl>
                                      </p:cBhvr>
                                    </p:animEffect>
                                  </p:childTnLst>
                                </p:cTn>
                              </p:par>
                              <p:par>
                                <p:cTn id="55" presetID="3" presetClass="entr" presetSubtype="10" fill="hold" nodeType="withEffect">
                                  <p:stCondLst>
                                    <p:cond delay="0"/>
                                  </p:stCondLst>
                                  <p:childTnLst>
                                    <p:set>
                                      <p:cBhvr>
                                        <p:cTn id="56" dur="1" fill="hold">
                                          <p:stCondLst>
                                            <p:cond delay="0"/>
                                          </p:stCondLst>
                                        </p:cTn>
                                        <p:tgtEl>
                                          <p:spTgt spid="2069"/>
                                        </p:tgtEl>
                                        <p:attrNameLst>
                                          <p:attrName>style.visibility</p:attrName>
                                        </p:attrNameLst>
                                      </p:cBhvr>
                                      <p:to>
                                        <p:strVal val="visible"/>
                                      </p:to>
                                    </p:set>
                                    <p:animEffect transition="in" filter="blinds(horizontal)">
                                      <p:cBhvr>
                                        <p:cTn id="57" dur="500"/>
                                        <p:tgtEl>
                                          <p:spTgt spid="20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72"/>
                                        </p:tgtEl>
                                        <p:attrNameLst>
                                          <p:attrName>style.visibility</p:attrName>
                                        </p:attrNameLst>
                                      </p:cBhvr>
                                      <p:to>
                                        <p:strVal val="visible"/>
                                      </p:to>
                                    </p:set>
                                    <p:animEffect transition="in" filter="blinds(horizontal)">
                                      <p:cBhvr>
                                        <p:cTn id="62" dur="500"/>
                                        <p:tgtEl>
                                          <p:spTgt spid="2072"/>
                                        </p:tgtEl>
                                      </p:cBhvr>
                                    </p:animEffect>
                                  </p:childTnLst>
                                </p:cTn>
                              </p:par>
                              <p:par>
                                <p:cTn id="63" presetID="3" presetClass="entr" presetSubtype="10" fill="hold" nodeType="withEffect">
                                  <p:stCondLst>
                                    <p:cond delay="0"/>
                                  </p:stCondLst>
                                  <p:childTnLst>
                                    <p:set>
                                      <p:cBhvr>
                                        <p:cTn id="64" dur="1" fill="hold">
                                          <p:stCondLst>
                                            <p:cond delay="0"/>
                                          </p:stCondLst>
                                        </p:cTn>
                                        <p:tgtEl>
                                          <p:spTgt spid="2071"/>
                                        </p:tgtEl>
                                        <p:attrNameLst>
                                          <p:attrName>style.visibility</p:attrName>
                                        </p:attrNameLst>
                                      </p:cBhvr>
                                      <p:to>
                                        <p:strVal val="visible"/>
                                      </p:to>
                                    </p:set>
                                    <p:animEffect transition="in" filter="blinds(horizontal)">
                                      <p:cBhvr>
                                        <p:cTn id="65" dur="500"/>
                                        <p:tgtEl>
                                          <p:spTgt spid="207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074"/>
                                        </p:tgtEl>
                                        <p:attrNameLst>
                                          <p:attrName>style.visibility</p:attrName>
                                        </p:attrNameLst>
                                      </p:cBhvr>
                                      <p:to>
                                        <p:strVal val="visible"/>
                                      </p:to>
                                    </p:set>
                                    <p:animEffect transition="in" filter="blinds(horizontal)">
                                      <p:cBhvr>
                                        <p:cTn id="70" dur="500"/>
                                        <p:tgtEl>
                                          <p:spTgt spid="2074"/>
                                        </p:tgtEl>
                                      </p:cBhvr>
                                    </p:animEffect>
                                  </p:childTnLst>
                                </p:cTn>
                              </p:par>
                              <p:par>
                                <p:cTn id="71" presetID="3" presetClass="entr" presetSubtype="10" fill="hold" nodeType="withEffect">
                                  <p:stCondLst>
                                    <p:cond delay="0"/>
                                  </p:stCondLst>
                                  <p:childTnLst>
                                    <p:set>
                                      <p:cBhvr>
                                        <p:cTn id="72" dur="1" fill="hold">
                                          <p:stCondLst>
                                            <p:cond delay="0"/>
                                          </p:stCondLst>
                                        </p:cTn>
                                        <p:tgtEl>
                                          <p:spTgt spid="2073"/>
                                        </p:tgtEl>
                                        <p:attrNameLst>
                                          <p:attrName>style.visibility</p:attrName>
                                        </p:attrNameLst>
                                      </p:cBhvr>
                                      <p:to>
                                        <p:strVal val="visible"/>
                                      </p:to>
                                    </p:set>
                                    <p:animEffect transition="in" filter="blinds(horizontal)">
                                      <p:cBhvr>
                                        <p:cTn id="73" dur="500"/>
                                        <p:tgtEl>
                                          <p:spTgt spid="2073"/>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path" presetSubtype="0" accel="50000" decel="50000" fill="hold" nodeType="clickEffect">
                                  <p:stCondLst>
                                    <p:cond delay="0"/>
                                  </p:stCondLst>
                                  <p:childTnLst>
                                    <p:animMotion origin="layout" path="M 2.77778E-6 3.23774E-6 L -0.02361 0.14708 " pathEditMode="relative" rAng="0" ptsTypes="AA">
                                      <p:cBhvr>
                                        <p:cTn id="77" dur="2000" fill="hold"/>
                                        <p:tgtEl>
                                          <p:spTgt spid="2069"/>
                                        </p:tgtEl>
                                        <p:attrNameLst>
                                          <p:attrName>ppt_x</p:attrName>
                                          <p:attrName>ppt_y</p:attrName>
                                        </p:attrNameLst>
                                      </p:cBhvr>
                                      <p:rCtr x="-12" y="74"/>
                                    </p:animMotion>
                                  </p:childTnLst>
                                </p:cTn>
                              </p:par>
                              <p:par>
                                <p:cTn id="78" presetID="49" presetClass="path" presetSubtype="0" accel="50000" decel="50000" fill="hold" nodeType="withEffect">
                                  <p:stCondLst>
                                    <p:cond delay="0"/>
                                  </p:stCondLst>
                                  <p:childTnLst>
                                    <p:animMotion origin="layout" path="M 4.44444E-6 8.0481E-7 L 0.04149 0.18131 " pathEditMode="relative" rAng="0" ptsTypes="AA">
                                      <p:cBhvr>
                                        <p:cTn id="79" dur="2000" fill="hold"/>
                                        <p:tgtEl>
                                          <p:spTgt spid="2073"/>
                                        </p:tgtEl>
                                        <p:attrNameLst>
                                          <p:attrName>ppt_x</p:attrName>
                                          <p:attrName>ppt_y</p:attrName>
                                        </p:attrNameLst>
                                      </p:cBhvr>
                                      <p:rCtr x="21" y="91"/>
                                    </p:animMotion>
                                  </p:childTnLst>
                                </p:cTn>
                              </p:par>
                              <p:par>
                                <p:cTn id="80" presetID="64" presetClass="path" presetSubtype="0" accel="50000" decel="50000" fill="hold" grpId="1" nodeType="withEffect">
                                  <p:stCondLst>
                                    <p:cond delay="0"/>
                                  </p:stCondLst>
                                  <p:childTnLst>
                                    <p:animMotion origin="layout" path="M 4.16667E-6 4.18131E-6 L 0.14965 -0.28654 " pathEditMode="relative" rAng="0" ptsTypes="AA">
                                      <p:cBhvr>
                                        <p:cTn id="81" dur="2000" fill="hold"/>
                                        <p:tgtEl>
                                          <p:spTgt spid="2070"/>
                                        </p:tgtEl>
                                        <p:attrNameLst>
                                          <p:attrName>ppt_x</p:attrName>
                                          <p:attrName>ppt_y</p:attrName>
                                        </p:attrNameLst>
                                      </p:cBhvr>
                                      <p:rCtr x="75" y="-143"/>
                                    </p:animMotion>
                                  </p:childTnLst>
                                </p:cTn>
                              </p:par>
                              <p:par>
                                <p:cTn id="82" presetID="64" presetClass="path" presetSubtype="0" accel="50000" decel="50000" fill="hold" grpId="1" nodeType="withEffect">
                                  <p:stCondLst>
                                    <p:cond delay="0"/>
                                  </p:stCondLst>
                                  <p:childTnLst>
                                    <p:animMotion origin="layout" path="M -5.55556E-7 -4.77336E-6 L -0.01163 -0.30781 " pathEditMode="relative" rAng="0" ptsTypes="AA">
                                      <p:cBhvr>
                                        <p:cTn id="83" dur="2000" fill="hold"/>
                                        <p:tgtEl>
                                          <p:spTgt spid="2072"/>
                                        </p:tgtEl>
                                        <p:attrNameLst>
                                          <p:attrName>ppt_x</p:attrName>
                                          <p:attrName>ppt_y</p:attrName>
                                        </p:attrNameLst>
                                      </p:cBhvr>
                                      <p:rCtr x="-6" y="-154"/>
                                    </p:animMotion>
                                  </p:childTnLst>
                                </p:cTn>
                              </p:par>
                              <p:par>
                                <p:cTn id="84" presetID="64" presetClass="path" presetSubtype="0" accel="50000" decel="50000" fill="hold" grpId="1" nodeType="withEffect">
                                  <p:stCondLst>
                                    <p:cond delay="0"/>
                                  </p:stCondLst>
                                  <p:childTnLst>
                                    <p:animMotion origin="layout" path="M 3.88889E-6 1.21184E-6 L -0.20469 -0.21323 " pathEditMode="relative" rAng="0" ptsTypes="AA">
                                      <p:cBhvr>
                                        <p:cTn id="85" dur="2000" fill="hold"/>
                                        <p:tgtEl>
                                          <p:spTgt spid="2074"/>
                                        </p:tgtEl>
                                        <p:attrNameLst>
                                          <p:attrName>ppt_x</p:attrName>
                                          <p:attrName>ppt_y</p:attrName>
                                        </p:attrNameLst>
                                      </p:cBhvr>
                                      <p:rCtr x="-102" y="-107"/>
                                    </p:animMotion>
                                  </p:childTnLst>
                                </p:cTn>
                              </p:par>
                              <p:par>
                                <p:cTn id="86" presetID="64" presetClass="path" presetSubtype="0" accel="50000" decel="50000" fill="hold" nodeType="withEffect">
                                  <p:stCondLst>
                                    <p:cond delay="0"/>
                                  </p:stCondLst>
                                  <p:childTnLst>
                                    <p:animMotion origin="layout" path="M 0 4.42183E-6 L 0.00017 0.06475 " pathEditMode="relative" rAng="0" ptsTypes="AA">
                                      <p:cBhvr>
                                        <p:cTn id="87" dur="2000" fill="hold"/>
                                        <p:tgtEl>
                                          <p:spTgt spid="2071"/>
                                        </p:tgtEl>
                                        <p:attrNameLst>
                                          <p:attrName>ppt_x</p:attrName>
                                          <p:attrName>ppt_y</p:attrName>
                                        </p:attrNameLst>
                                      </p:cBhvr>
                                      <p:rCtr x="0" y="32"/>
                                    </p:animMotion>
                                  </p:childTnLst>
                                </p:cTn>
                              </p:par>
                              <p:par>
                                <p:cTn id="88" presetID="3" presetClass="entr" presetSubtype="10" fill="hold" grpId="0" nodeType="withEffect">
                                  <p:stCondLst>
                                    <p:cond delay="0"/>
                                  </p:stCondLst>
                                  <p:childTnLst>
                                    <p:set>
                                      <p:cBhvr>
                                        <p:cTn id="89" dur="1" fill="hold">
                                          <p:stCondLst>
                                            <p:cond delay="0"/>
                                          </p:stCondLst>
                                        </p:cTn>
                                        <p:tgtEl>
                                          <p:spTgt spid="2081"/>
                                        </p:tgtEl>
                                        <p:attrNameLst>
                                          <p:attrName>style.visibility</p:attrName>
                                        </p:attrNameLst>
                                      </p:cBhvr>
                                      <p:to>
                                        <p:strVal val="visible"/>
                                      </p:to>
                                    </p:set>
                                    <p:animEffect transition="in" filter="blinds(horizontal)">
                                      <p:cBhvr>
                                        <p:cTn id="90" dur="1000"/>
                                        <p:tgtEl>
                                          <p:spTgt spid="208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083"/>
                                        </p:tgtEl>
                                        <p:attrNameLst>
                                          <p:attrName>style.visibility</p:attrName>
                                        </p:attrNameLst>
                                      </p:cBhvr>
                                      <p:to>
                                        <p:strVal val="visible"/>
                                      </p:to>
                                    </p:set>
                                    <p:animEffect transition="in" filter="blinds(horizontal)">
                                      <p:cBhvr>
                                        <p:cTn id="93" dur="1000"/>
                                        <p:tgtEl>
                                          <p:spTgt spid="208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084"/>
                                        </p:tgtEl>
                                        <p:attrNameLst>
                                          <p:attrName>style.visibility</p:attrName>
                                        </p:attrNameLst>
                                      </p:cBhvr>
                                      <p:to>
                                        <p:strVal val="visible"/>
                                      </p:to>
                                    </p:set>
                                    <p:animEffect transition="in" filter="blinds(horizontal)">
                                      <p:cBhvr>
                                        <p:cTn id="96" dur="1000"/>
                                        <p:tgtEl>
                                          <p:spTgt spid="208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56"/>
                                        </p:tgtEl>
                                        <p:attrNameLst>
                                          <p:attrName>style.visibility</p:attrName>
                                        </p:attrNameLst>
                                      </p:cBhvr>
                                      <p:to>
                                        <p:strVal val="visible"/>
                                      </p:to>
                                    </p:set>
                                    <p:animEffect transition="in" filter="fade">
                                      <p:cBhvr>
                                        <p:cTn id="101" dur="2000"/>
                                        <p:tgtEl>
                                          <p:spTgt spid="205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076"/>
                                        </p:tgtEl>
                                        <p:attrNameLst>
                                          <p:attrName>style.visibility</p:attrName>
                                        </p:attrNameLst>
                                      </p:cBhvr>
                                      <p:to>
                                        <p:strVal val="visible"/>
                                      </p:to>
                                    </p:set>
                                    <p:animEffect transition="in" filter="blinds(horizontal)">
                                      <p:cBhvr>
                                        <p:cTn id="106" dur="500"/>
                                        <p:tgtEl>
                                          <p:spTgt spid="207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2077"/>
                                        </p:tgtEl>
                                        <p:attrNameLst>
                                          <p:attrName>style.visibility</p:attrName>
                                        </p:attrNameLst>
                                      </p:cBhvr>
                                      <p:to>
                                        <p:strVal val="visible"/>
                                      </p:to>
                                    </p:set>
                                    <p:animEffect transition="in" filter="blinds(horizontal)">
                                      <p:cBhvr>
                                        <p:cTn id="109" dur="500"/>
                                        <p:tgtEl>
                                          <p:spTgt spid="207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079"/>
                                        </p:tgtEl>
                                        <p:attrNameLst>
                                          <p:attrName>style.visibility</p:attrName>
                                        </p:attrNameLst>
                                      </p:cBhvr>
                                      <p:to>
                                        <p:strVal val="visible"/>
                                      </p:to>
                                    </p:set>
                                    <p:animEffect transition="in" filter="blinds(horizontal)">
                                      <p:cBhvr>
                                        <p:cTn id="114" dur="500"/>
                                        <p:tgtEl>
                                          <p:spTgt spid="2079"/>
                                        </p:tgtEl>
                                      </p:cBhvr>
                                    </p:animEffect>
                                  </p:childTnLst>
                                </p:cTn>
                              </p:par>
                              <p:par>
                                <p:cTn id="115" presetID="3" presetClass="entr" presetSubtype="10" fill="hold" nodeType="withEffect">
                                  <p:stCondLst>
                                    <p:cond delay="0"/>
                                  </p:stCondLst>
                                  <p:childTnLst>
                                    <p:set>
                                      <p:cBhvr>
                                        <p:cTn id="116" dur="1" fill="hold">
                                          <p:stCondLst>
                                            <p:cond delay="0"/>
                                          </p:stCondLst>
                                        </p:cTn>
                                        <p:tgtEl>
                                          <p:spTgt spid="2078"/>
                                        </p:tgtEl>
                                        <p:attrNameLst>
                                          <p:attrName>style.visibility</p:attrName>
                                        </p:attrNameLst>
                                      </p:cBhvr>
                                      <p:to>
                                        <p:strVal val="visible"/>
                                      </p:to>
                                    </p:set>
                                    <p:animEffect transition="in" filter="blinds(horizontal)">
                                      <p:cBhvr>
                                        <p:cTn id="117" dur="500"/>
                                        <p:tgtEl>
                                          <p:spTgt spid="207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path" presetSubtype="0" accel="50000" decel="50000" fill="hold" nodeType="clickEffect">
                                  <p:stCondLst>
                                    <p:cond delay="0"/>
                                  </p:stCondLst>
                                  <p:childTnLst>
                                    <p:animMotion origin="layout" path="M -3.05556E-6 -1.01758E-7 L 0.17726 0.4142 " pathEditMode="relative" rAng="0" ptsTypes="AA">
                                      <p:cBhvr>
                                        <p:cTn id="121" dur="2000" fill="hold"/>
                                        <p:tgtEl>
                                          <p:spTgt spid="2076"/>
                                        </p:tgtEl>
                                        <p:attrNameLst>
                                          <p:attrName>ppt_x</p:attrName>
                                          <p:attrName>ppt_y</p:attrName>
                                        </p:attrNameLst>
                                      </p:cBhvr>
                                      <p:rCtr x="89" y="207"/>
                                    </p:animMotion>
                                  </p:childTnLst>
                                </p:cTn>
                              </p:par>
                              <p:par>
                                <p:cTn id="122" presetID="64" presetClass="path" presetSubtype="0" accel="50000" decel="50000" fill="hold" grpId="1" nodeType="withEffect">
                                  <p:stCondLst>
                                    <p:cond delay="0"/>
                                  </p:stCondLst>
                                  <p:childTnLst>
                                    <p:animMotion origin="layout" path="M 3.61111E-6 -3.25624E-6 L 0.05121 -0.1857 " pathEditMode="relative" rAng="0" ptsTypes="AA">
                                      <p:cBhvr>
                                        <p:cTn id="123" dur="2000" fill="hold"/>
                                        <p:tgtEl>
                                          <p:spTgt spid="2077"/>
                                        </p:tgtEl>
                                        <p:attrNameLst>
                                          <p:attrName>ppt_x</p:attrName>
                                          <p:attrName>ppt_y</p:attrName>
                                        </p:attrNameLst>
                                      </p:cBhvr>
                                      <p:rCtr x="26" y="-93"/>
                                    </p:animMotion>
                                  </p:childTnLst>
                                </p:cTn>
                              </p:par>
                              <p:par>
                                <p:cTn id="124" presetID="64" presetClass="path" presetSubtype="0" accel="50000" decel="50000" fill="hold" grpId="1" nodeType="withEffect">
                                  <p:stCondLst>
                                    <p:cond delay="0"/>
                                  </p:stCondLst>
                                  <p:childTnLst>
                                    <p:animMotion origin="layout" path="M 2.22222E-6 -3.50601E-6 L -0.07674 -0.30758 " pathEditMode="relative" rAng="0" ptsTypes="AA">
                                      <p:cBhvr>
                                        <p:cTn id="125" dur="2000" fill="hold"/>
                                        <p:tgtEl>
                                          <p:spTgt spid="2079"/>
                                        </p:tgtEl>
                                        <p:attrNameLst>
                                          <p:attrName>ppt_x</p:attrName>
                                          <p:attrName>ppt_y</p:attrName>
                                        </p:attrNameLst>
                                      </p:cBhvr>
                                      <p:rCtr x="-38" y="-154"/>
                                    </p:animMotion>
                                  </p:childTnLst>
                                </p:cTn>
                              </p:par>
                              <p:par>
                                <p:cTn id="126" presetID="42" presetClass="path" presetSubtype="0" accel="50000" decel="50000" fill="hold" nodeType="withEffect">
                                  <p:stCondLst>
                                    <p:cond delay="0"/>
                                  </p:stCondLst>
                                  <p:childTnLst>
                                    <p:animMotion origin="layout" path="M -4.44444E-6 2.77521E-8 L -0.06666 0.46716 " pathEditMode="relative" rAng="0" ptsTypes="AA">
                                      <p:cBhvr>
                                        <p:cTn id="127" dur="2000" fill="hold"/>
                                        <p:tgtEl>
                                          <p:spTgt spid="2078"/>
                                        </p:tgtEl>
                                        <p:attrNameLst>
                                          <p:attrName>ppt_x</p:attrName>
                                          <p:attrName>ppt_y</p:attrName>
                                        </p:attrNameLst>
                                      </p:cBhvr>
                                      <p:rCtr x="-33" y="234"/>
                                    </p:animMotion>
                                  </p:childTnLst>
                                </p:cTn>
                              </p:par>
                              <p:par>
                                <p:cTn id="128" presetID="3" presetClass="entr" presetSubtype="10" fill="hold" grpId="0" nodeType="withEffect">
                                  <p:stCondLst>
                                    <p:cond delay="0"/>
                                  </p:stCondLst>
                                  <p:childTnLst>
                                    <p:set>
                                      <p:cBhvr>
                                        <p:cTn id="129" dur="1" fill="hold">
                                          <p:stCondLst>
                                            <p:cond delay="0"/>
                                          </p:stCondLst>
                                        </p:cTn>
                                        <p:tgtEl>
                                          <p:spTgt spid="2085"/>
                                        </p:tgtEl>
                                        <p:attrNameLst>
                                          <p:attrName>style.visibility</p:attrName>
                                        </p:attrNameLst>
                                      </p:cBhvr>
                                      <p:to>
                                        <p:strVal val="visible"/>
                                      </p:to>
                                    </p:set>
                                    <p:animEffect transition="in" filter="blinds(horizontal)">
                                      <p:cBhvr>
                                        <p:cTn id="130" dur="500"/>
                                        <p:tgtEl>
                                          <p:spTgt spid="2085"/>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2086"/>
                                        </p:tgtEl>
                                        <p:attrNameLst>
                                          <p:attrName>style.visibility</p:attrName>
                                        </p:attrNameLst>
                                      </p:cBhvr>
                                      <p:to>
                                        <p:strVal val="visible"/>
                                      </p:to>
                                    </p:set>
                                    <p:animEffect transition="in" filter="blinds(horizontal)">
                                      <p:cBhvr>
                                        <p:cTn id="133" dur="500"/>
                                        <p:tgtEl>
                                          <p:spTgt spid="2086"/>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ntr" presetSubtype="0" fill="hold" grpId="0" nodeType="clickEffect">
                                  <p:stCondLst>
                                    <p:cond delay="0"/>
                                  </p:stCondLst>
                                  <p:childTnLst>
                                    <p:set>
                                      <p:cBhvr>
                                        <p:cTn id="137" dur="1" fill="hold">
                                          <p:stCondLst>
                                            <p:cond delay="0"/>
                                          </p:stCondLst>
                                        </p:cTn>
                                        <p:tgtEl>
                                          <p:spTgt spid="2104"/>
                                        </p:tgtEl>
                                        <p:attrNameLst>
                                          <p:attrName>style.visibility</p:attrName>
                                        </p:attrNameLst>
                                      </p:cBhvr>
                                      <p:to>
                                        <p:strVal val="visible"/>
                                      </p:to>
                                    </p:set>
                                    <p:anim calcmode="lin" valueType="num">
                                      <p:cBhvr>
                                        <p:cTn id="138" dur="1000" fill="hold"/>
                                        <p:tgtEl>
                                          <p:spTgt spid="2104"/>
                                        </p:tgtEl>
                                        <p:attrNameLst>
                                          <p:attrName>ppt_w</p:attrName>
                                        </p:attrNameLst>
                                      </p:cBhvr>
                                      <p:tavLst>
                                        <p:tav tm="0">
                                          <p:val>
                                            <p:strVal val="#ppt_w*0.70"/>
                                          </p:val>
                                        </p:tav>
                                        <p:tav tm="100000">
                                          <p:val>
                                            <p:strVal val="#ppt_w"/>
                                          </p:val>
                                        </p:tav>
                                      </p:tavLst>
                                    </p:anim>
                                    <p:anim calcmode="lin" valueType="num">
                                      <p:cBhvr>
                                        <p:cTn id="139" dur="1000" fill="hold"/>
                                        <p:tgtEl>
                                          <p:spTgt spid="2104"/>
                                        </p:tgtEl>
                                        <p:attrNameLst>
                                          <p:attrName>ppt_h</p:attrName>
                                        </p:attrNameLst>
                                      </p:cBhvr>
                                      <p:tavLst>
                                        <p:tav tm="0">
                                          <p:val>
                                            <p:strVal val="#ppt_h"/>
                                          </p:val>
                                        </p:tav>
                                        <p:tav tm="100000">
                                          <p:val>
                                            <p:strVal val="#ppt_h"/>
                                          </p:val>
                                        </p:tav>
                                      </p:tavLst>
                                    </p:anim>
                                    <p:animEffect transition="in" filter="fade">
                                      <p:cBhvr>
                                        <p:cTn id="140" dur="1000"/>
                                        <p:tgtEl>
                                          <p:spTgt spid="2104"/>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mph" presetSubtype="0" fill="hold" nodeType="clickEffect">
                                  <p:stCondLst>
                                    <p:cond delay="0"/>
                                  </p:stCondLst>
                                  <p:childTnLst>
                                    <p:animScale>
                                      <p:cBhvr>
                                        <p:cTn id="144" dur="2000" fill="hold"/>
                                        <p:tgtEl>
                                          <p:spTgt spid="2062"/>
                                        </p:tgtEl>
                                      </p:cBhvr>
                                      <p:by x="50000" y="50000"/>
                                    </p:animScale>
                                  </p:childTnLst>
                                </p:cTn>
                              </p:par>
                              <p:par>
                                <p:cTn id="145" presetID="10" presetClass="exit" presetSubtype="0" fill="hold" nodeType="withEffect">
                                  <p:stCondLst>
                                    <p:cond delay="0"/>
                                  </p:stCondLst>
                                  <p:childTnLst>
                                    <p:animEffect transition="out" filter="fade">
                                      <p:cBhvr>
                                        <p:cTn id="146" dur="2000"/>
                                        <p:tgtEl>
                                          <p:spTgt spid="2062"/>
                                        </p:tgtEl>
                                      </p:cBhvr>
                                    </p:animEffect>
                                    <p:set>
                                      <p:cBhvr>
                                        <p:cTn id="147" dur="1" fill="hold">
                                          <p:stCondLst>
                                            <p:cond delay="1999"/>
                                          </p:stCondLst>
                                        </p:cTn>
                                        <p:tgtEl>
                                          <p:spTgt spid="2062"/>
                                        </p:tgtEl>
                                        <p:attrNameLst>
                                          <p:attrName>style.visibility</p:attrName>
                                        </p:attrNameLst>
                                      </p:cBhvr>
                                      <p:to>
                                        <p:strVal val="hidden"/>
                                      </p:to>
                                    </p:set>
                                  </p:childTnLst>
                                </p:cTn>
                              </p:par>
                              <p:par>
                                <p:cTn id="148" presetID="55" presetClass="entr" presetSubtype="0" fill="hold" nodeType="withEffect">
                                  <p:stCondLst>
                                    <p:cond delay="0"/>
                                  </p:stCondLst>
                                  <p:childTnLst>
                                    <p:set>
                                      <p:cBhvr>
                                        <p:cTn id="149" dur="1" fill="hold">
                                          <p:stCondLst>
                                            <p:cond delay="0"/>
                                          </p:stCondLst>
                                        </p:cTn>
                                        <p:tgtEl>
                                          <p:spTgt spid="2109"/>
                                        </p:tgtEl>
                                        <p:attrNameLst>
                                          <p:attrName>style.visibility</p:attrName>
                                        </p:attrNameLst>
                                      </p:cBhvr>
                                      <p:to>
                                        <p:strVal val="visible"/>
                                      </p:to>
                                    </p:set>
                                    <p:anim calcmode="lin" valueType="num">
                                      <p:cBhvr>
                                        <p:cTn id="150" dur="2000" fill="hold"/>
                                        <p:tgtEl>
                                          <p:spTgt spid="2109"/>
                                        </p:tgtEl>
                                        <p:attrNameLst>
                                          <p:attrName>ppt_w</p:attrName>
                                        </p:attrNameLst>
                                      </p:cBhvr>
                                      <p:tavLst>
                                        <p:tav tm="0">
                                          <p:val>
                                            <p:strVal val="#ppt_w*0.70"/>
                                          </p:val>
                                        </p:tav>
                                        <p:tav tm="100000">
                                          <p:val>
                                            <p:strVal val="#ppt_w"/>
                                          </p:val>
                                        </p:tav>
                                      </p:tavLst>
                                    </p:anim>
                                    <p:anim calcmode="lin" valueType="num">
                                      <p:cBhvr>
                                        <p:cTn id="151" dur="2000" fill="hold"/>
                                        <p:tgtEl>
                                          <p:spTgt spid="2109"/>
                                        </p:tgtEl>
                                        <p:attrNameLst>
                                          <p:attrName>ppt_h</p:attrName>
                                        </p:attrNameLst>
                                      </p:cBhvr>
                                      <p:tavLst>
                                        <p:tav tm="0">
                                          <p:val>
                                            <p:strVal val="#ppt_h"/>
                                          </p:val>
                                        </p:tav>
                                        <p:tav tm="100000">
                                          <p:val>
                                            <p:strVal val="#ppt_h"/>
                                          </p:val>
                                        </p:tav>
                                      </p:tavLst>
                                    </p:anim>
                                    <p:animEffect transition="in" filter="fade">
                                      <p:cBhvr>
                                        <p:cTn id="152" dur="2000"/>
                                        <p:tgtEl>
                                          <p:spTgt spid="2109"/>
                                        </p:tgtEl>
                                      </p:cBhvr>
                                    </p:animEffect>
                                  </p:childTnLst>
                                </p:cTn>
                              </p:par>
                              <p:par>
                                <p:cTn id="153" presetID="45" presetClass="entr" presetSubtype="0" fill="hold" grpId="0" nodeType="withEffect">
                                  <p:stCondLst>
                                    <p:cond delay="0"/>
                                  </p:stCondLst>
                                  <p:iterate type="wd">
                                    <p:tmPct val="10000"/>
                                  </p:iterate>
                                  <p:childTnLst>
                                    <p:set>
                                      <p:cBhvr>
                                        <p:cTn id="154" dur="1" fill="hold">
                                          <p:stCondLst>
                                            <p:cond delay="0"/>
                                          </p:stCondLst>
                                        </p:cTn>
                                        <p:tgtEl>
                                          <p:spTgt spid="2113"/>
                                        </p:tgtEl>
                                        <p:attrNameLst>
                                          <p:attrName>style.visibility</p:attrName>
                                        </p:attrNameLst>
                                      </p:cBhvr>
                                      <p:to>
                                        <p:strVal val="visible"/>
                                      </p:to>
                                    </p:set>
                                    <p:animEffect transition="in" filter="fade">
                                      <p:cBhvr>
                                        <p:cTn id="155" dur="2000"/>
                                        <p:tgtEl>
                                          <p:spTgt spid="2113"/>
                                        </p:tgtEl>
                                      </p:cBhvr>
                                    </p:animEffect>
                                    <p:anim calcmode="lin" valueType="num">
                                      <p:cBhvr>
                                        <p:cTn id="156" dur="2000" fill="hold"/>
                                        <p:tgtEl>
                                          <p:spTgt spid="2113"/>
                                        </p:tgtEl>
                                        <p:attrNameLst>
                                          <p:attrName>ppt_w</p:attrName>
                                        </p:attrNameLst>
                                      </p:cBhvr>
                                      <p:tavLst>
                                        <p:tav tm="0" fmla="#ppt_w*sin(2.5*pi*$)">
                                          <p:val>
                                            <p:fltVal val="0"/>
                                          </p:val>
                                        </p:tav>
                                        <p:tav tm="100000">
                                          <p:val>
                                            <p:fltVal val="1"/>
                                          </p:val>
                                        </p:tav>
                                      </p:tavLst>
                                    </p:anim>
                                    <p:anim calcmode="lin" valueType="num">
                                      <p:cBhvr>
                                        <p:cTn id="157" dur="2000" fill="hold"/>
                                        <p:tgtEl>
                                          <p:spTgt spid="2113"/>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6" presetClass="emph" presetSubtype="0" fill="hold" nodeType="clickEffect">
                                  <p:stCondLst>
                                    <p:cond delay="0"/>
                                  </p:stCondLst>
                                  <p:childTnLst>
                                    <p:animScale>
                                      <p:cBhvr>
                                        <p:cTn id="161" dur="2000" fill="hold"/>
                                        <p:tgtEl>
                                          <p:spTgt spid="2066"/>
                                        </p:tgtEl>
                                      </p:cBhvr>
                                      <p:by x="50000" y="50000"/>
                                    </p:animScale>
                                  </p:childTnLst>
                                </p:cTn>
                              </p:par>
                              <p:par>
                                <p:cTn id="162" presetID="10" presetClass="exit" presetSubtype="0" fill="hold" nodeType="withEffect">
                                  <p:stCondLst>
                                    <p:cond delay="0"/>
                                  </p:stCondLst>
                                  <p:childTnLst>
                                    <p:animEffect transition="out" filter="fade">
                                      <p:cBhvr>
                                        <p:cTn id="163" dur="2000"/>
                                        <p:tgtEl>
                                          <p:spTgt spid="2066"/>
                                        </p:tgtEl>
                                      </p:cBhvr>
                                    </p:animEffect>
                                    <p:set>
                                      <p:cBhvr>
                                        <p:cTn id="164" dur="1" fill="hold">
                                          <p:stCondLst>
                                            <p:cond delay="1999"/>
                                          </p:stCondLst>
                                        </p:cTn>
                                        <p:tgtEl>
                                          <p:spTgt spid="2066"/>
                                        </p:tgtEl>
                                        <p:attrNameLst>
                                          <p:attrName>style.visibility</p:attrName>
                                        </p:attrNameLst>
                                      </p:cBhvr>
                                      <p:to>
                                        <p:strVal val="hidden"/>
                                      </p:to>
                                    </p:set>
                                  </p:childTnLst>
                                </p:cTn>
                              </p:par>
                              <p:par>
                                <p:cTn id="165" presetID="55" presetClass="entr" presetSubtype="0" fill="hold" nodeType="withEffect">
                                  <p:stCondLst>
                                    <p:cond delay="0"/>
                                  </p:stCondLst>
                                  <p:childTnLst>
                                    <p:set>
                                      <p:cBhvr>
                                        <p:cTn id="166" dur="1" fill="hold">
                                          <p:stCondLst>
                                            <p:cond delay="0"/>
                                          </p:stCondLst>
                                        </p:cTn>
                                        <p:tgtEl>
                                          <p:spTgt spid="2112"/>
                                        </p:tgtEl>
                                        <p:attrNameLst>
                                          <p:attrName>style.visibility</p:attrName>
                                        </p:attrNameLst>
                                      </p:cBhvr>
                                      <p:to>
                                        <p:strVal val="visible"/>
                                      </p:to>
                                    </p:set>
                                    <p:anim calcmode="lin" valueType="num">
                                      <p:cBhvr>
                                        <p:cTn id="167" dur="2000" fill="hold"/>
                                        <p:tgtEl>
                                          <p:spTgt spid="2112"/>
                                        </p:tgtEl>
                                        <p:attrNameLst>
                                          <p:attrName>ppt_w</p:attrName>
                                        </p:attrNameLst>
                                      </p:cBhvr>
                                      <p:tavLst>
                                        <p:tav tm="0">
                                          <p:val>
                                            <p:strVal val="#ppt_w*0.70"/>
                                          </p:val>
                                        </p:tav>
                                        <p:tav tm="100000">
                                          <p:val>
                                            <p:strVal val="#ppt_w"/>
                                          </p:val>
                                        </p:tav>
                                      </p:tavLst>
                                    </p:anim>
                                    <p:anim calcmode="lin" valueType="num">
                                      <p:cBhvr>
                                        <p:cTn id="168" dur="2000" fill="hold"/>
                                        <p:tgtEl>
                                          <p:spTgt spid="2112"/>
                                        </p:tgtEl>
                                        <p:attrNameLst>
                                          <p:attrName>ppt_h</p:attrName>
                                        </p:attrNameLst>
                                      </p:cBhvr>
                                      <p:tavLst>
                                        <p:tav tm="0">
                                          <p:val>
                                            <p:strVal val="#ppt_h"/>
                                          </p:val>
                                        </p:tav>
                                        <p:tav tm="100000">
                                          <p:val>
                                            <p:strVal val="#ppt_h"/>
                                          </p:val>
                                        </p:tav>
                                      </p:tavLst>
                                    </p:anim>
                                    <p:animEffect transition="in" filter="fade">
                                      <p:cBhvr>
                                        <p:cTn id="169" dur="2000"/>
                                        <p:tgtEl>
                                          <p:spTgt spid="2112"/>
                                        </p:tgtEl>
                                      </p:cBhvr>
                                    </p:animEffect>
                                  </p:childTnLst>
                                </p:cTn>
                              </p:par>
                              <p:par>
                                <p:cTn id="170" presetID="45" presetClass="entr" presetSubtype="0" fill="hold" grpId="0" nodeType="withEffect">
                                  <p:stCondLst>
                                    <p:cond delay="0"/>
                                  </p:stCondLst>
                                  <p:iterate type="wd">
                                    <p:tmPct val="10000"/>
                                  </p:iterate>
                                  <p:childTnLst>
                                    <p:set>
                                      <p:cBhvr>
                                        <p:cTn id="171" dur="1" fill="hold">
                                          <p:stCondLst>
                                            <p:cond delay="0"/>
                                          </p:stCondLst>
                                        </p:cTn>
                                        <p:tgtEl>
                                          <p:spTgt spid="2114"/>
                                        </p:tgtEl>
                                        <p:attrNameLst>
                                          <p:attrName>style.visibility</p:attrName>
                                        </p:attrNameLst>
                                      </p:cBhvr>
                                      <p:to>
                                        <p:strVal val="visible"/>
                                      </p:to>
                                    </p:set>
                                    <p:animEffect transition="in" filter="fade">
                                      <p:cBhvr>
                                        <p:cTn id="172" dur="2000"/>
                                        <p:tgtEl>
                                          <p:spTgt spid="2114"/>
                                        </p:tgtEl>
                                      </p:cBhvr>
                                    </p:animEffect>
                                    <p:anim calcmode="lin" valueType="num">
                                      <p:cBhvr>
                                        <p:cTn id="173" dur="2000" fill="hold"/>
                                        <p:tgtEl>
                                          <p:spTgt spid="2114"/>
                                        </p:tgtEl>
                                        <p:attrNameLst>
                                          <p:attrName>ppt_w</p:attrName>
                                        </p:attrNameLst>
                                      </p:cBhvr>
                                      <p:tavLst>
                                        <p:tav tm="0" fmla="#ppt_w*sin(2.5*pi*$)">
                                          <p:val>
                                            <p:fltVal val="0"/>
                                          </p:val>
                                        </p:tav>
                                        <p:tav tm="100000">
                                          <p:val>
                                            <p:fltVal val="1"/>
                                          </p:val>
                                        </p:tav>
                                      </p:tavLst>
                                    </p:anim>
                                    <p:anim calcmode="lin" valueType="num">
                                      <p:cBhvr>
                                        <p:cTn id="174" dur="2000" fill="hold"/>
                                        <p:tgtEl>
                                          <p:spTgt spid="2114"/>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6" presetClass="emph" presetSubtype="0" fill="hold" nodeType="clickEffect">
                                  <p:stCondLst>
                                    <p:cond delay="0"/>
                                  </p:stCondLst>
                                  <p:childTnLst>
                                    <p:animScale>
                                      <p:cBhvr>
                                        <p:cTn id="178" dur="2000" fill="hold"/>
                                        <p:tgtEl>
                                          <p:spTgt spid="2069"/>
                                        </p:tgtEl>
                                      </p:cBhvr>
                                      <p:by x="50000" y="50000"/>
                                    </p:animScale>
                                  </p:childTnLst>
                                </p:cTn>
                              </p:par>
                              <p:par>
                                <p:cTn id="179" presetID="10" presetClass="exit" presetSubtype="0" fill="hold" nodeType="withEffect">
                                  <p:stCondLst>
                                    <p:cond delay="0"/>
                                  </p:stCondLst>
                                  <p:childTnLst>
                                    <p:animEffect transition="out" filter="fade">
                                      <p:cBhvr>
                                        <p:cTn id="180" dur="2000"/>
                                        <p:tgtEl>
                                          <p:spTgt spid="2069"/>
                                        </p:tgtEl>
                                      </p:cBhvr>
                                    </p:animEffect>
                                    <p:set>
                                      <p:cBhvr>
                                        <p:cTn id="181" dur="1" fill="hold">
                                          <p:stCondLst>
                                            <p:cond delay="1999"/>
                                          </p:stCondLst>
                                        </p:cTn>
                                        <p:tgtEl>
                                          <p:spTgt spid="2069"/>
                                        </p:tgtEl>
                                        <p:attrNameLst>
                                          <p:attrName>style.visibility</p:attrName>
                                        </p:attrNameLst>
                                      </p:cBhvr>
                                      <p:to>
                                        <p:strVal val="hidden"/>
                                      </p:to>
                                    </p:set>
                                  </p:childTnLst>
                                </p:cTn>
                              </p:par>
                              <p:par>
                                <p:cTn id="182" presetID="55" presetClass="entr" presetSubtype="0" fill="hold" nodeType="withEffect">
                                  <p:stCondLst>
                                    <p:cond delay="0"/>
                                  </p:stCondLst>
                                  <p:childTnLst>
                                    <p:set>
                                      <p:cBhvr>
                                        <p:cTn id="183" dur="1" fill="hold">
                                          <p:stCondLst>
                                            <p:cond delay="0"/>
                                          </p:stCondLst>
                                        </p:cTn>
                                        <p:tgtEl>
                                          <p:spTgt spid="2106"/>
                                        </p:tgtEl>
                                        <p:attrNameLst>
                                          <p:attrName>style.visibility</p:attrName>
                                        </p:attrNameLst>
                                      </p:cBhvr>
                                      <p:to>
                                        <p:strVal val="visible"/>
                                      </p:to>
                                    </p:set>
                                    <p:anim calcmode="lin" valueType="num">
                                      <p:cBhvr>
                                        <p:cTn id="184" dur="1000" fill="hold"/>
                                        <p:tgtEl>
                                          <p:spTgt spid="2106"/>
                                        </p:tgtEl>
                                        <p:attrNameLst>
                                          <p:attrName>ppt_w</p:attrName>
                                        </p:attrNameLst>
                                      </p:cBhvr>
                                      <p:tavLst>
                                        <p:tav tm="0">
                                          <p:val>
                                            <p:strVal val="#ppt_w*0.70"/>
                                          </p:val>
                                        </p:tav>
                                        <p:tav tm="100000">
                                          <p:val>
                                            <p:strVal val="#ppt_w"/>
                                          </p:val>
                                        </p:tav>
                                      </p:tavLst>
                                    </p:anim>
                                    <p:anim calcmode="lin" valueType="num">
                                      <p:cBhvr>
                                        <p:cTn id="185" dur="1000" fill="hold"/>
                                        <p:tgtEl>
                                          <p:spTgt spid="2106"/>
                                        </p:tgtEl>
                                        <p:attrNameLst>
                                          <p:attrName>ppt_h</p:attrName>
                                        </p:attrNameLst>
                                      </p:cBhvr>
                                      <p:tavLst>
                                        <p:tav tm="0">
                                          <p:val>
                                            <p:strVal val="#ppt_h"/>
                                          </p:val>
                                        </p:tav>
                                        <p:tav tm="100000">
                                          <p:val>
                                            <p:strVal val="#ppt_h"/>
                                          </p:val>
                                        </p:tav>
                                      </p:tavLst>
                                    </p:anim>
                                    <p:animEffect transition="in" filter="fade">
                                      <p:cBhvr>
                                        <p:cTn id="186" dur="1000"/>
                                        <p:tgtEl>
                                          <p:spTgt spid="2106"/>
                                        </p:tgtEl>
                                      </p:cBhvr>
                                    </p:animEffect>
                                  </p:childTnLst>
                                </p:cTn>
                              </p:par>
                              <p:par>
                                <p:cTn id="187" presetID="45" presetClass="entr" presetSubtype="0" fill="hold" grpId="0" nodeType="withEffect">
                                  <p:stCondLst>
                                    <p:cond delay="0"/>
                                  </p:stCondLst>
                                  <p:iterate type="wd">
                                    <p:tmPct val="10000"/>
                                  </p:iterate>
                                  <p:childTnLst>
                                    <p:set>
                                      <p:cBhvr>
                                        <p:cTn id="188" dur="1" fill="hold">
                                          <p:stCondLst>
                                            <p:cond delay="0"/>
                                          </p:stCondLst>
                                        </p:cTn>
                                        <p:tgtEl>
                                          <p:spTgt spid="2115"/>
                                        </p:tgtEl>
                                        <p:attrNameLst>
                                          <p:attrName>style.visibility</p:attrName>
                                        </p:attrNameLst>
                                      </p:cBhvr>
                                      <p:to>
                                        <p:strVal val="visible"/>
                                      </p:to>
                                    </p:set>
                                    <p:animEffect transition="in" filter="fade">
                                      <p:cBhvr>
                                        <p:cTn id="189" dur="2000"/>
                                        <p:tgtEl>
                                          <p:spTgt spid="2115"/>
                                        </p:tgtEl>
                                      </p:cBhvr>
                                    </p:animEffect>
                                    <p:anim calcmode="lin" valueType="num">
                                      <p:cBhvr>
                                        <p:cTn id="190" dur="2000" fill="hold"/>
                                        <p:tgtEl>
                                          <p:spTgt spid="2115"/>
                                        </p:tgtEl>
                                        <p:attrNameLst>
                                          <p:attrName>ppt_w</p:attrName>
                                        </p:attrNameLst>
                                      </p:cBhvr>
                                      <p:tavLst>
                                        <p:tav tm="0" fmla="#ppt_w*sin(2.5*pi*$)">
                                          <p:val>
                                            <p:fltVal val="0"/>
                                          </p:val>
                                        </p:tav>
                                        <p:tav tm="100000">
                                          <p:val>
                                            <p:fltVal val="1"/>
                                          </p:val>
                                        </p:tav>
                                      </p:tavLst>
                                    </p:anim>
                                    <p:anim calcmode="lin" valueType="num">
                                      <p:cBhvr>
                                        <p:cTn id="191" dur="2000" fill="hold"/>
                                        <p:tgtEl>
                                          <p:spTgt spid="2115"/>
                                        </p:tgtEl>
                                        <p:attrNameLst>
                                          <p:attrName>ppt_h</p:attrName>
                                        </p:attrNameLst>
                                      </p:cBhvr>
                                      <p:tavLst>
                                        <p:tav tm="0">
                                          <p:val>
                                            <p:strVal val="#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6" presetClass="emph" presetSubtype="0" fill="hold" nodeType="clickEffect">
                                  <p:stCondLst>
                                    <p:cond delay="0"/>
                                  </p:stCondLst>
                                  <p:childTnLst>
                                    <p:animScale>
                                      <p:cBhvr>
                                        <p:cTn id="195" dur="2000" fill="hold"/>
                                        <p:tgtEl>
                                          <p:spTgt spid="2071"/>
                                        </p:tgtEl>
                                      </p:cBhvr>
                                      <p:by x="50000" y="50000"/>
                                    </p:animScale>
                                  </p:childTnLst>
                                </p:cTn>
                              </p:par>
                              <p:par>
                                <p:cTn id="196" presetID="10" presetClass="exit" presetSubtype="0" fill="hold" nodeType="withEffect">
                                  <p:stCondLst>
                                    <p:cond delay="0"/>
                                  </p:stCondLst>
                                  <p:childTnLst>
                                    <p:animEffect transition="out" filter="fade">
                                      <p:cBhvr>
                                        <p:cTn id="197" dur="2000"/>
                                        <p:tgtEl>
                                          <p:spTgt spid="2071"/>
                                        </p:tgtEl>
                                      </p:cBhvr>
                                    </p:animEffect>
                                    <p:set>
                                      <p:cBhvr>
                                        <p:cTn id="198" dur="1" fill="hold">
                                          <p:stCondLst>
                                            <p:cond delay="1999"/>
                                          </p:stCondLst>
                                        </p:cTn>
                                        <p:tgtEl>
                                          <p:spTgt spid="2071"/>
                                        </p:tgtEl>
                                        <p:attrNameLst>
                                          <p:attrName>style.visibility</p:attrName>
                                        </p:attrNameLst>
                                      </p:cBhvr>
                                      <p:to>
                                        <p:strVal val="hidden"/>
                                      </p:to>
                                    </p:set>
                                  </p:childTnLst>
                                </p:cTn>
                              </p:par>
                              <p:par>
                                <p:cTn id="199" presetID="55" presetClass="entr" presetSubtype="0" fill="hold" nodeType="withEffect">
                                  <p:stCondLst>
                                    <p:cond delay="0"/>
                                  </p:stCondLst>
                                  <p:childTnLst>
                                    <p:set>
                                      <p:cBhvr>
                                        <p:cTn id="200" dur="1" fill="hold">
                                          <p:stCondLst>
                                            <p:cond delay="0"/>
                                          </p:stCondLst>
                                        </p:cTn>
                                        <p:tgtEl>
                                          <p:spTgt spid="2110"/>
                                        </p:tgtEl>
                                        <p:attrNameLst>
                                          <p:attrName>style.visibility</p:attrName>
                                        </p:attrNameLst>
                                      </p:cBhvr>
                                      <p:to>
                                        <p:strVal val="visible"/>
                                      </p:to>
                                    </p:set>
                                    <p:anim calcmode="lin" valueType="num">
                                      <p:cBhvr>
                                        <p:cTn id="201" dur="1000" fill="hold"/>
                                        <p:tgtEl>
                                          <p:spTgt spid="2110"/>
                                        </p:tgtEl>
                                        <p:attrNameLst>
                                          <p:attrName>ppt_w</p:attrName>
                                        </p:attrNameLst>
                                      </p:cBhvr>
                                      <p:tavLst>
                                        <p:tav tm="0">
                                          <p:val>
                                            <p:strVal val="#ppt_w*0.70"/>
                                          </p:val>
                                        </p:tav>
                                        <p:tav tm="100000">
                                          <p:val>
                                            <p:strVal val="#ppt_w"/>
                                          </p:val>
                                        </p:tav>
                                      </p:tavLst>
                                    </p:anim>
                                    <p:anim calcmode="lin" valueType="num">
                                      <p:cBhvr>
                                        <p:cTn id="202" dur="1000" fill="hold"/>
                                        <p:tgtEl>
                                          <p:spTgt spid="2110"/>
                                        </p:tgtEl>
                                        <p:attrNameLst>
                                          <p:attrName>ppt_h</p:attrName>
                                        </p:attrNameLst>
                                      </p:cBhvr>
                                      <p:tavLst>
                                        <p:tav tm="0">
                                          <p:val>
                                            <p:strVal val="#ppt_h"/>
                                          </p:val>
                                        </p:tav>
                                        <p:tav tm="100000">
                                          <p:val>
                                            <p:strVal val="#ppt_h"/>
                                          </p:val>
                                        </p:tav>
                                      </p:tavLst>
                                    </p:anim>
                                    <p:animEffect transition="in" filter="fade">
                                      <p:cBhvr>
                                        <p:cTn id="203" dur="1000"/>
                                        <p:tgtEl>
                                          <p:spTgt spid="2110"/>
                                        </p:tgtEl>
                                      </p:cBhvr>
                                    </p:animEffect>
                                  </p:childTnLst>
                                </p:cTn>
                              </p:par>
                              <p:par>
                                <p:cTn id="204" presetID="45" presetClass="entr" presetSubtype="0" fill="hold" grpId="0" nodeType="withEffect">
                                  <p:stCondLst>
                                    <p:cond delay="0"/>
                                  </p:stCondLst>
                                  <p:iterate type="wd">
                                    <p:tmPct val="10000"/>
                                  </p:iterate>
                                  <p:childTnLst>
                                    <p:set>
                                      <p:cBhvr>
                                        <p:cTn id="205" dur="1" fill="hold">
                                          <p:stCondLst>
                                            <p:cond delay="0"/>
                                          </p:stCondLst>
                                        </p:cTn>
                                        <p:tgtEl>
                                          <p:spTgt spid="2116"/>
                                        </p:tgtEl>
                                        <p:attrNameLst>
                                          <p:attrName>style.visibility</p:attrName>
                                        </p:attrNameLst>
                                      </p:cBhvr>
                                      <p:to>
                                        <p:strVal val="visible"/>
                                      </p:to>
                                    </p:set>
                                    <p:animEffect transition="in" filter="fade">
                                      <p:cBhvr>
                                        <p:cTn id="206" dur="2000"/>
                                        <p:tgtEl>
                                          <p:spTgt spid="2116"/>
                                        </p:tgtEl>
                                      </p:cBhvr>
                                    </p:animEffect>
                                    <p:anim calcmode="lin" valueType="num">
                                      <p:cBhvr>
                                        <p:cTn id="207" dur="2000" fill="hold"/>
                                        <p:tgtEl>
                                          <p:spTgt spid="2116"/>
                                        </p:tgtEl>
                                        <p:attrNameLst>
                                          <p:attrName>ppt_w</p:attrName>
                                        </p:attrNameLst>
                                      </p:cBhvr>
                                      <p:tavLst>
                                        <p:tav tm="0" fmla="#ppt_w*sin(2.5*pi*$)">
                                          <p:val>
                                            <p:fltVal val="0"/>
                                          </p:val>
                                        </p:tav>
                                        <p:tav tm="100000">
                                          <p:val>
                                            <p:fltVal val="1"/>
                                          </p:val>
                                        </p:tav>
                                      </p:tavLst>
                                    </p:anim>
                                    <p:anim calcmode="lin" valueType="num">
                                      <p:cBhvr>
                                        <p:cTn id="208" dur="2000" fill="hold"/>
                                        <p:tgtEl>
                                          <p:spTgt spid="2116"/>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6" presetClass="emph" presetSubtype="0" fill="hold" nodeType="clickEffect">
                                  <p:stCondLst>
                                    <p:cond delay="0"/>
                                  </p:stCondLst>
                                  <p:childTnLst>
                                    <p:animScale>
                                      <p:cBhvr>
                                        <p:cTn id="212" dur="2000" fill="hold"/>
                                        <p:tgtEl>
                                          <p:spTgt spid="2073"/>
                                        </p:tgtEl>
                                      </p:cBhvr>
                                      <p:by x="50000" y="50000"/>
                                    </p:animScale>
                                  </p:childTnLst>
                                </p:cTn>
                              </p:par>
                              <p:par>
                                <p:cTn id="213" presetID="10" presetClass="exit" presetSubtype="0" fill="hold" nodeType="withEffect">
                                  <p:stCondLst>
                                    <p:cond delay="0"/>
                                  </p:stCondLst>
                                  <p:childTnLst>
                                    <p:animEffect transition="out" filter="fade">
                                      <p:cBhvr>
                                        <p:cTn id="214" dur="2000"/>
                                        <p:tgtEl>
                                          <p:spTgt spid="2073"/>
                                        </p:tgtEl>
                                      </p:cBhvr>
                                    </p:animEffect>
                                    <p:set>
                                      <p:cBhvr>
                                        <p:cTn id="215" dur="1" fill="hold">
                                          <p:stCondLst>
                                            <p:cond delay="1999"/>
                                          </p:stCondLst>
                                        </p:cTn>
                                        <p:tgtEl>
                                          <p:spTgt spid="2073"/>
                                        </p:tgtEl>
                                        <p:attrNameLst>
                                          <p:attrName>style.visibility</p:attrName>
                                        </p:attrNameLst>
                                      </p:cBhvr>
                                      <p:to>
                                        <p:strVal val="hidden"/>
                                      </p:to>
                                    </p:set>
                                  </p:childTnLst>
                                </p:cTn>
                              </p:par>
                              <p:par>
                                <p:cTn id="216" presetID="55" presetClass="entr" presetSubtype="0" fill="hold" nodeType="withEffect">
                                  <p:stCondLst>
                                    <p:cond delay="0"/>
                                  </p:stCondLst>
                                  <p:childTnLst>
                                    <p:set>
                                      <p:cBhvr>
                                        <p:cTn id="217" dur="1" fill="hold">
                                          <p:stCondLst>
                                            <p:cond delay="0"/>
                                          </p:stCondLst>
                                        </p:cTn>
                                        <p:tgtEl>
                                          <p:spTgt spid="2108"/>
                                        </p:tgtEl>
                                        <p:attrNameLst>
                                          <p:attrName>style.visibility</p:attrName>
                                        </p:attrNameLst>
                                      </p:cBhvr>
                                      <p:to>
                                        <p:strVal val="visible"/>
                                      </p:to>
                                    </p:set>
                                    <p:anim calcmode="lin" valueType="num">
                                      <p:cBhvr>
                                        <p:cTn id="218" dur="1000" fill="hold"/>
                                        <p:tgtEl>
                                          <p:spTgt spid="2108"/>
                                        </p:tgtEl>
                                        <p:attrNameLst>
                                          <p:attrName>ppt_w</p:attrName>
                                        </p:attrNameLst>
                                      </p:cBhvr>
                                      <p:tavLst>
                                        <p:tav tm="0">
                                          <p:val>
                                            <p:strVal val="#ppt_w*0.70"/>
                                          </p:val>
                                        </p:tav>
                                        <p:tav tm="100000">
                                          <p:val>
                                            <p:strVal val="#ppt_w"/>
                                          </p:val>
                                        </p:tav>
                                      </p:tavLst>
                                    </p:anim>
                                    <p:anim calcmode="lin" valueType="num">
                                      <p:cBhvr>
                                        <p:cTn id="219" dur="1000" fill="hold"/>
                                        <p:tgtEl>
                                          <p:spTgt spid="2108"/>
                                        </p:tgtEl>
                                        <p:attrNameLst>
                                          <p:attrName>ppt_h</p:attrName>
                                        </p:attrNameLst>
                                      </p:cBhvr>
                                      <p:tavLst>
                                        <p:tav tm="0">
                                          <p:val>
                                            <p:strVal val="#ppt_h"/>
                                          </p:val>
                                        </p:tav>
                                        <p:tav tm="100000">
                                          <p:val>
                                            <p:strVal val="#ppt_h"/>
                                          </p:val>
                                        </p:tav>
                                      </p:tavLst>
                                    </p:anim>
                                    <p:animEffect transition="in" filter="fade">
                                      <p:cBhvr>
                                        <p:cTn id="220" dur="1000"/>
                                        <p:tgtEl>
                                          <p:spTgt spid="2108"/>
                                        </p:tgtEl>
                                      </p:cBhvr>
                                    </p:animEffect>
                                  </p:childTnLst>
                                </p:cTn>
                              </p:par>
                              <p:par>
                                <p:cTn id="221" presetID="45" presetClass="entr" presetSubtype="0" fill="hold" grpId="0" nodeType="withEffect">
                                  <p:stCondLst>
                                    <p:cond delay="0"/>
                                  </p:stCondLst>
                                  <p:iterate type="wd">
                                    <p:tmPct val="10000"/>
                                  </p:iterate>
                                  <p:childTnLst>
                                    <p:set>
                                      <p:cBhvr>
                                        <p:cTn id="222" dur="1" fill="hold">
                                          <p:stCondLst>
                                            <p:cond delay="0"/>
                                          </p:stCondLst>
                                        </p:cTn>
                                        <p:tgtEl>
                                          <p:spTgt spid="2117"/>
                                        </p:tgtEl>
                                        <p:attrNameLst>
                                          <p:attrName>style.visibility</p:attrName>
                                        </p:attrNameLst>
                                      </p:cBhvr>
                                      <p:to>
                                        <p:strVal val="visible"/>
                                      </p:to>
                                    </p:set>
                                    <p:animEffect transition="in" filter="fade">
                                      <p:cBhvr>
                                        <p:cTn id="223" dur="2000"/>
                                        <p:tgtEl>
                                          <p:spTgt spid="2117"/>
                                        </p:tgtEl>
                                      </p:cBhvr>
                                    </p:animEffect>
                                    <p:anim calcmode="lin" valueType="num">
                                      <p:cBhvr>
                                        <p:cTn id="224" dur="2000" fill="hold"/>
                                        <p:tgtEl>
                                          <p:spTgt spid="2117"/>
                                        </p:tgtEl>
                                        <p:attrNameLst>
                                          <p:attrName>ppt_w</p:attrName>
                                        </p:attrNameLst>
                                      </p:cBhvr>
                                      <p:tavLst>
                                        <p:tav tm="0" fmla="#ppt_w*sin(2.5*pi*$)">
                                          <p:val>
                                            <p:fltVal val="0"/>
                                          </p:val>
                                        </p:tav>
                                        <p:tav tm="100000">
                                          <p:val>
                                            <p:fltVal val="1"/>
                                          </p:val>
                                        </p:tav>
                                      </p:tavLst>
                                    </p:anim>
                                    <p:anim calcmode="lin" valueType="num">
                                      <p:cBhvr>
                                        <p:cTn id="225" dur="2000" fill="hold"/>
                                        <p:tgtEl>
                                          <p:spTgt spid="2117"/>
                                        </p:tgtEl>
                                        <p:attrNameLst>
                                          <p:attrName>ppt_h</p:attrName>
                                        </p:attrNameLst>
                                      </p:cBhvr>
                                      <p:tavLst>
                                        <p:tav tm="0">
                                          <p:val>
                                            <p:strVal val="#ppt_h"/>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6" presetClass="emph" presetSubtype="0" fill="hold" nodeType="clickEffect">
                                  <p:stCondLst>
                                    <p:cond delay="0"/>
                                  </p:stCondLst>
                                  <p:childTnLst>
                                    <p:animScale>
                                      <p:cBhvr>
                                        <p:cTn id="229" dur="2000" fill="hold"/>
                                        <p:tgtEl>
                                          <p:spTgt spid="2076"/>
                                        </p:tgtEl>
                                      </p:cBhvr>
                                      <p:by x="50000" y="50000"/>
                                    </p:animScale>
                                  </p:childTnLst>
                                </p:cTn>
                              </p:par>
                              <p:par>
                                <p:cTn id="230" presetID="6" presetClass="emph" presetSubtype="0" fill="hold" nodeType="withEffect">
                                  <p:stCondLst>
                                    <p:cond delay="0"/>
                                  </p:stCondLst>
                                  <p:childTnLst>
                                    <p:animScale>
                                      <p:cBhvr>
                                        <p:cTn id="231" dur="2000" fill="hold"/>
                                        <p:tgtEl>
                                          <p:spTgt spid="2078"/>
                                        </p:tgtEl>
                                      </p:cBhvr>
                                      <p:by x="50000" y="50000"/>
                                    </p:animScale>
                                  </p:childTnLst>
                                </p:cTn>
                              </p:par>
                              <p:par>
                                <p:cTn id="232" presetID="10" presetClass="exit" presetSubtype="0" fill="hold" nodeType="withEffect">
                                  <p:stCondLst>
                                    <p:cond delay="0"/>
                                  </p:stCondLst>
                                  <p:childTnLst>
                                    <p:animEffect transition="out" filter="fade">
                                      <p:cBhvr>
                                        <p:cTn id="233" dur="2000"/>
                                        <p:tgtEl>
                                          <p:spTgt spid="2076"/>
                                        </p:tgtEl>
                                      </p:cBhvr>
                                    </p:animEffect>
                                    <p:set>
                                      <p:cBhvr>
                                        <p:cTn id="234" dur="1" fill="hold">
                                          <p:stCondLst>
                                            <p:cond delay="1999"/>
                                          </p:stCondLst>
                                        </p:cTn>
                                        <p:tgtEl>
                                          <p:spTgt spid="2076"/>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2000"/>
                                        <p:tgtEl>
                                          <p:spTgt spid="2078"/>
                                        </p:tgtEl>
                                      </p:cBhvr>
                                    </p:animEffect>
                                    <p:set>
                                      <p:cBhvr>
                                        <p:cTn id="237" dur="1" fill="hold">
                                          <p:stCondLst>
                                            <p:cond delay="1999"/>
                                          </p:stCondLst>
                                        </p:cTn>
                                        <p:tgtEl>
                                          <p:spTgt spid="2078"/>
                                        </p:tgtEl>
                                        <p:attrNameLst>
                                          <p:attrName>style.visibility</p:attrName>
                                        </p:attrNameLst>
                                      </p:cBhvr>
                                      <p:to>
                                        <p:strVal val="hidden"/>
                                      </p:to>
                                    </p:set>
                                  </p:childTnLst>
                                </p:cTn>
                              </p:par>
                              <p:par>
                                <p:cTn id="238" presetID="55" presetClass="entr" presetSubtype="0" fill="hold" nodeType="withEffect">
                                  <p:stCondLst>
                                    <p:cond delay="0"/>
                                  </p:stCondLst>
                                  <p:childTnLst>
                                    <p:set>
                                      <p:cBhvr>
                                        <p:cTn id="239" dur="1" fill="hold">
                                          <p:stCondLst>
                                            <p:cond delay="0"/>
                                          </p:stCondLst>
                                        </p:cTn>
                                        <p:tgtEl>
                                          <p:spTgt spid="2107"/>
                                        </p:tgtEl>
                                        <p:attrNameLst>
                                          <p:attrName>style.visibility</p:attrName>
                                        </p:attrNameLst>
                                      </p:cBhvr>
                                      <p:to>
                                        <p:strVal val="visible"/>
                                      </p:to>
                                    </p:set>
                                    <p:anim calcmode="lin" valueType="num">
                                      <p:cBhvr>
                                        <p:cTn id="240" dur="1000" fill="hold"/>
                                        <p:tgtEl>
                                          <p:spTgt spid="2107"/>
                                        </p:tgtEl>
                                        <p:attrNameLst>
                                          <p:attrName>ppt_w</p:attrName>
                                        </p:attrNameLst>
                                      </p:cBhvr>
                                      <p:tavLst>
                                        <p:tav tm="0">
                                          <p:val>
                                            <p:strVal val="#ppt_w*0.70"/>
                                          </p:val>
                                        </p:tav>
                                        <p:tav tm="100000">
                                          <p:val>
                                            <p:strVal val="#ppt_w"/>
                                          </p:val>
                                        </p:tav>
                                      </p:tavLst>
                                    </p:anim>
                                    <p:anim calcmode="lin" valueType="num">
                                      <p:cBhvr>
                                        <p:cTn id="241" dur="1000" fill="hold"/>
                                        <p:tgtEl>
                                          <p:spTgt spid="2107"/>
                                        </p:tgtEl>
                                        <p:attrNameLst>
                                          <p:attrName>ppt_h</p:attrName>
                                        </p:attrNameLst>
                                      </p:cBhvr>
                                      <p:tavLst>
                                        <p:tav tm="0">
                                          <p:val>
                                            <p:strVal val="#ppt_h"/>
                                          </p:val>
                                        </p:tav>
                                        <p:tav tm="100000">
                                          <p:val>
                                            <p:strVal val="#ppt_h"/>
                                          </p:val>
                                        </p:tav>
                                      </p:tavLst>
                                    </p:anim>
                                    <p:animEffect transition="in" filter="fade">
                                      <p:cBhvr>
                                        <p:cTn id="242" dur="1000"/>
                                        <p:tgtEl>
                                          <p:spTgt spid="2107"/>
                                        </p:tgtEl>
                                      </p:cBhvr>
                                    </p:animEffect>
                                  </p:childTnLst>
                                </p:cTn>
                              </p:par>
                              <p:par>
                                <p:cTn id="243" presetID="45" presetClass="entr" presetSubtype="0" fill="hold" grpId="0" nodeType="withEffect">
                                  <p:stCondLst>
                                    <p:cond delay="0"/>
                                  </p:stCondLst>
                                  <p:iterate type="wd">
                                    <p:tmPct val="10000"/>
                                  </p:iterate>
                                  <p:childTnLst>
                                    <p:set>
                                      <p:cBhvr>
                                        <p:cTn id="244" dur="1" fill="hold">
                                          <p:stCondLst>
                                            <p:cond delay="0"/>
                                          </p:stCondLst>
                                        </p:cTn>
                                        <p:tgtEl>
                                          <p:spTgt spid="2118"/>
                                        </p:tgtEl>
                                        <p:attrNameLst>
                                          <p:attrName>style.visibility</p:attrName>
                                        </p:attrNameLst>
                                      </p:cBhvr>
                                      <p:to>
                                        <p:strVal val="visible"/>
                                      </p:to>
                                    </p:set>
                                    <p:animEffect transition="in" filter="fade">
                                      <p:cBhvr>
                                        <p:cTn id="245" dur="2000"/>
                                        <p:tgtEl>
                                          <p:spTgt spid="2118"/>
                                        </p:tgtEl>
                                      </p:cBhvr>
                                    </p:animEffect>
                                    <p:anim calcmode="lin" valueType="num">
                                      <p:cBhvr>
                                        <p:cTn id="246" dur="2000" fill="hold"/>
                                        <p:tgtEl>
                                          <p:spTgt spid="2118"/>
                                        </p:tgtEl>
                                        <p:attrNameLst>
                                          <p:attrName>ppt_w</p:attrName>
                                        </p:attrNameLst>
                                      </p:cBhvr>
                                      <p:tavLst>
                                        <p:tav tm="0" fmla="#ppt_w*sin(2.5*pi*$)">
                                          <p:val>
                                            <p:fltVal val="0"/>
                                          </p:val>
                                        </p:tav>
                                        <p:tav tm="100000">
                                          <p:val>
                                            <p:fltVal val="1"/>
                                          </p:val>
                                        </p:tav>
                                      </p:tavLst>
                                    </p:anim>
                                    <p:anim calcmode="lin" valueType="num">
                                      <p:cBhvr>
                                        <p:cTn id="247" dur="2000" fill="hold"/>
                                        <p:tgtEl>
                                          <p:spTgt spid="2118"/>
                                        </p:tgtEl>
                                        <p:attrNameLst>
                                          <p:attrName>ppt_h</p:attrName>
                                        </p:attrNameLst>
                                      </p:cBhvr>
                                      <p:tavLst>
                                        <p:tav tm="0">
                                          <p:val>
                                            <p:strVal val="#ppt_h"/>
                                          </p:val>
                                        </p:tav>
                                        <p:tav tm="100000">
                                          <p:val>
                                            <p:strVal val="#ppt_h"/>
                                          </p:val>
                                        </p:tav>
                                      </p:tavLst>
                                    </p:anim>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2000"/>
                                        <p:tgtEl>
                                          <p:spTgt spid="2052"/>
                                        </p:tgtEl>
                                      </p:cBhvr>
                                    </p:animEffect>
                                    <p:set>
                                      <p:cBhvr>
                                        <p:cTn id="252" dur="1" fill="hold">
                                          <p:stCondLst>
                                            <p:cond delay="1999"/>
                                          </p:stCondLst>
                                        </p:cTn>
                                        <p:tgtEl>
                                          <p:spTgt spid="2052"/>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2000"/>
                                        <p:tgtEl>
                                          <p:spTgt spid="2088"/>
                                        </p:tgtEl>
                                      </p:cBhvr>
                                    </p:animEffect>
                                    <p:set>
                                      <p:cBhvr>
                                        <p:cTn id="255" dur="1" fill="hold">
                                          <p:stCondLst>
                                            <p:cond delay="1999"/>
                                          </p:stCondLst>
                                        </p:cTn>
                                        <p:tgtEl>
                                          <p:spTgt spid="2088"/>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2000"/>
                                        <p:tgtEl>
                                          <p:spTgt spid="2082"/>
                                        </p:tgtEl>
                                      </p:cBhvr>
                                    </p:animEffect>
                                    <p:set>
                                      <p:cBhvr>
                                        <p:cTn id="258" dur="1" fill="hold">
                                          <p:stCondLst>
                                            <p:cond delay="1999"/>
                                          </p:stCondLst>
                                        </p:cTn>
                                        <p:tgtEl>
                                          <p:spTgt spid="2082"/>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2000"/>
                                        <p:tgtEl>
                                          <p:spTgt spid="2081"/>
                                        </p:tgtEl>
                                      </p:cBhvr>
                                    </p:animEffect>
                                    <p:set>
                                      <p:cBhvr>
                                        <p:cTn id="261" dur="1" fill="hold">
                                          <p:stCondLst>
                                            <p:cond delay="1999"/>
                                          </p:stCondLst>
                                        </p:cTn>
                                        <p:tgtEl>
                                          <p:spTgt spid="2081"/>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2000"/>
                                        <p:tgtEl>
                                          <p:spTgt spid="2083"/>
                                        </p:tgtEl>
                                      </p:cBhvr>
                                    </p:animEffect>
                                    <p:set>
                                      <p:cBhvr>
                                        <p:cTn id="264" dur="1" fill="hold">
                                          <p:stCondLst>
                                            <p:cond delay="1999"/>
                                          </p:stCondLst>
                                        </p:cTn>
                                        <p:tgtEl>
                                          <p:spTgt spid="2083"/>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2000"/>
                                        <p:tgtEl>
                                          <p:spTgt spid="2084"/>
                                        </p:tgtEl>
                                      </p:cBhvr>
                                    </p:animEffect>
                                    <p:set>
                                      <p:cBhvr>
                                        <p:cTn id="267" dur="1" fill="hold">
                                          <p:stCondLst>
                                            <p:cond delay="1999"/>
                                          </p:stCondLst>
                                        </p:cTn>
                                        <p:tgtEl>
                                          <p:spTgt spid="2084"/>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000"/>
                                        <p:tgtEl>
                                          <p:spTgt spid="2085"/>
                                        </p:tgtEl>
                                      </p:cBhvr>
                                    </p:animEffect>
                                    <p:set>
                                      <p:cBhvr>
                                        <p:cTn id="270" dur="1" fill="hold">
                                          <p:stCondLst>
                                            <p:cond delay="1999"/>
                                          </p:stCondLst>
                                        </p:cTn>
                                        <p:tgtEl>
                                          <p:spTgt spid="2085"/>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000"/>
                                        <p:tgtEl>
                                          <p:spTgt spid="2086"/>
                                        </p:tgtEl>
                                      </p:cBhvr>
                                    </p:animEffect>
                                    <p:set>
                                      <p:cBhvr>
                                        <p:cTn id="273" dur="1" fill="hold">
                                          <p:stCondLst>
                                            <p:cond delay="1999"/>
                                          </p:stCondLst>
                                        </p:cTn>
                                        <p:tgtEl>
                                          <p:spTgt spid="2086"/>
                                        </p:tgtEl>
                                        <p:attrNameLst>
                                          <p:attrName>style.visibility</p:attrName>
                                        </p:attrNameLst>
                                      </p:cBhvr>
                                      <p:to>
                                        <p:strVal val="hidden"/>
                                      </p:to>
                                    </p:set>
                                  </p:childTnLst>
                                </p:cTn>
                              </p:par>
                            </p:childTnLst>
                          </p:cTn>
                        </p:par>
                        <p:par>
                          <p:cTn id="274" fill="hold">
                            <p:stCondLst>
                              <p:cond delay="2000"/>
                            </p:stCondLst>
                            <p:childTnLst>
                              <p:par>
                                <p:cTn id="275" presetID="49" presetClass="path" presetSubtype="0" accel="50000" decel="50000" fill="hold" grpId="1" nodeType="afterEffect">
                                  <p:stCondLst>
                                    <p:cond delay="0"/>
                                  </p:stCondLst>
                                  <p:iterate type="wd">
                                    <p:tmPct val="0"/>
                                  </p:iterate>
                                  <p:childTnLst>
                                    <p:animMotion origin="layout" path="M -4.44444E-6 4.43108E-6 L -0.42291 0.31961 " pathEditMode="relative" rAng="0" ptsTypes="AA">
                                      <p:cBhvr>
                                        <p:cTn id="276" dur="2000" fill="hold"/>
                                        <p:tgtEl>
                                          <p:spTgt spid="2117"/>
                                        </p:tgtEl>
                                        <p:attrNameLst>
                                          <p:attrName>ppt_x</p:attrName>
                                          <p:attrName>ppt_y</p:attrName>
                                        </p:attrNameLst>
                                      </p:cBhvr>
                                      <p:rCtr x="-211" y="160"/>
                                    </p:animMotion>
                                  </p:childTnLst>
                                </p:cTn>
                              </p:par>
                              <p:par>
                                <p:cTn id="277" presetID="42" presetClass="path" presetSubtype="0" accel="50000" decel="50000" fill="hold" nodeType="withEffect">
                                  <p:stCondLst>
                                    <p:cond delay="0"/>
                                  </p:stCondLst>
                                  <p:childTnLst>
                                    <p:animMotion origin="layout" path="M 1.38889E-6 -2.79371E-6 L -0.15747 0.32516 " pathEditMode="relative" rAng="0" ptsTypes="AA">
                                      <p:cBhvr>
                                        <p:cTn id="278" dur="2000" fill="hold"/>
                                        <p:tgtEl>
                                          <p:spTgt spid="2108"/>
                                        </p:tgtEl>
                                        <p:attrNameLst>
                                          <p:attrName>ppt_x</p:attrName>
                                          <p:attrName>ppt_y</p:attrName>
                                        </p:attrNameLst>
                                      </p:cBhvr>
                                      <p:rCtr x="-79" y="163"/>
                                    </p:animMotion>
                                  </p:childTnLst>
                                </p:cTn>
                              </p:par>
                              <p:par>
                                <p:cTn id="279" presetID="42" presetClass="path" presetSubtype="0" accel="50000" decel="50000" fill="hold" grpId="1" nodeType="withEffect">
                                  <p:stCondLst>
                                    <p:cond delay="0"/>
                                  </p:stCondLst>
                                  <p:iterate type="wd">
                                    <p:tmPct val="0"/>
                                  </p:iterate>
                                  <p:childTnLst>
                                    <p:animMotion origin="layout" path="M 0 -3.92229E-6 L -0.08993 0.21138 " pathEditMode="relative" rAng="0" ptsTypes="AA">
                                      <p:cBhvr>
                                        <p:cTn id="280" dur="2000" fill="hold"/>
                                        <p:tgtEl>
                                          <p:spTgt spid="2116"/>
                                        </p:tgtEl>
                                        <p:attrNameLst>
                                          <p:attrName>ppt_x</p:attrName>
                                          <p:attrName>ppt_y</p:attrName>
                                        </p:attrNameLst>
                                      </p:cBhvr>
                                      <p:rCtr x="-45" y="106"/>
                                    </p:animMotion>
                                  </p:childTnLst>
                                </p:cTn>
                              </p:par>
                              <p:par>
                                <p:cTn id="281" presetID="42" presetClass="path" presetSubtype="0" accel="50000" decel="50000" fill="hold" nodeType="withEffect">
                                  <p:stCondLst>
                                    <p:cond delay="0"/>
                                  </p:stCondLst>
                                  <p:childTnLst>
                                    <p:animMotion origin="layout" path="M -4.16667E-6 3.90379E-6 L -0.08281 0.18177 " pathEditMode="relative" rAng="0" ptsTypes="AA">
                                      <p:cBhvr>
                                        <p:cTn id="282" dur="2000" fill="hold"/>
                                        <p:tgtEl>
                                          <p:spTgt spid="2110"/>
                                        </p:tgtEl>
                                        <p:attrNameLst>
                                          <p:attrName>ppt_x</p:attrName>
                                          <p:attrName>ppt_y</p:attrName>
                                        </p:attrNameLst>
                                      </p:cBhvr>
                                      <p:rCtr x="-41" y="91"/>
                                    </p:animMotion>
                                  </p:childTnLst>
                                </p:cTn>
                              </p:par>
                              <p:par>
                                <p:cTn id="283" presetID="63" presetClass="path" presetSubtype="0" accel="50000" decel="50000" fill="hold" nodeType="withEffect">
                                  <p:stCondLst>
                                    <p:cond delay="0"/>
                                  </p:stCondLst>
                                  <p:childTnLst>
                                    <p:animMotion origin="layout" path="M 3.88889E-6 -2.79371E-6 L 0.22847 0.02082 " pathEditMode="relative" rAng="0" ptsTypes="AA">
                                      <p:cBhvr>
                                        <p:cTn id="284" dur="2000" fill="hold"/>
                                        <p:tgtEl>
                                          <p:spTgt spid="2106"/>
                                        </p:tgtEl>
                                        <p:attrNameLst>
                                          <p:attrName>ppt_x</p:attrName>
                                          <p:attrName>ppt_y</p:attrName>
                                        </p:attrNameLst>
                                      </p:cBhvr>
                                      <p:rCtr x="114" y="10"/>
                                    </p:animMotion>
                                  </p:childTnLst>
                                </p:cTn>
                              </p:par>
                              <p:par>
                                <p:cTn id="285" presetID="63" presetClass="path" presetSubtype="0" accel="50000" decel="50000" fill="hold" grpId="1" nodeType="withEffect">
                                  <p:stCondLst>
                                    <p:cond delay="0"/>
                                  </p:stCondLst>
                                  <p:iterate type="wd">
                                    <p:tmPct val="0"/>
                                  </p:iterate>
                                  <p:childTnLst>
                                    <p:animMotion origin="layout" path="M 0.03143 -0.03308 L 0.23646 -0.00024 " pathEditMode="relative" rAng="0" ptsTypes="AA">
                                      <p:cBhvr>
                                        <p:cTn id="286" dur="2000" fill="hold"/>
                                        <p:tgtEl>
                                          <p:spTgt spid="2115"/>
                                        </p:tgtEl>
                                        <p:attrNameLst>
                                          <p:attrName>ppt_x</p:attrName>
                                          <p:attrName>ppt_y</p:attrName>
                                        </p:attrNameLst>
                                      </p:cBhvr>
                                      <p:rCtr x="102" y="16"/>
                                    </p:animMotion>
                                  </p:childTnLst>
                                </p:cTn>
                              </p:par>
                              <p:par>
                                <p:cTn id="287" presetID="63" presetClass="path" presetSubtype="0" accel="50000" decel="50000" fill="hold" nodeType="withEffect">
                                  <p:stCondLst>
                                    <p:cond delay="0"/>
                                  </p:stCondLst>
                                  <p:childTnLst>
                                    <p:animMotion origin="layout" path="M -5.55556E-7 3.66327E-6 L 0.06302 0.00023 " pathEditMode="relative" rAng="0" ptsTypes="AA">
                                      <p:cBhvr>
                                        <p:cTn id="288" dur="2000" fill="hold"/>
                                        <p:tgtEl>
                                          <p:spTgt spid="2107"/>
                                        </p:tgtEl>
                                        <p:attrNameLst>
                                          <p:attrName>ppt_x</p:attrName>
                                          <p:attrName>ppt_y</p:attrName>
                                        </p:attrNameLst>
                                      </p:cBhvr>
                                      <p:rCtr x="31" y="0"/>
                                    </p:animMotion>
                                  </p:childTnLst>
                                </p:cTn>
                              </p:par>
                              <p:par>
                                <p:cTn id="289" presetID="63" presetClass="path" presetSubtype="0" accel="50000" decel="50000" fill="hold" grpId="1" nodeType="withEffect">
                                  <p:stCondLst>
                                    <p:cond delay="0"/>
                                  </p:stCondLst>
                                  <p:iterate type="wd">
                                    <p:tmPct val="0"/>
                                  </p:iterate>
                                  <p:childTnLst>
                                    <p:animMotion origin="layout" path="M 1.38889E-6 -1.13784E-6 L -0.04271 0.00162 " pathEditMode="relative" rAng="0" ptsTypes="AA">
                                      <p:cBhvr>
                                        <p:cTn id="290" dur="2000" fill="hold"/>
                                        <p:tgtEl>
                                          <p:spTgt spid="2118"/>
                                        </p:tgtEl>
                                        <p:attrNameLst>
                                          <p:attrName>ppt_x</p:attrName>
                                          <p:attrName>ppt_y</p:attrName>
                                        </p:attrNameLst>
                                      </p:cBhvr>
                                      <p:rCtr x="-21" y="1"/>
                                    </p:animMotion>
                                  </p:childTnLst>
                                </p:cTn>
                              </p:par>
                              <p:par>
                                <p:cTn id="291" presetID="35" presetClass="path" presetSubtype="0" accel="50000" decel="50000" fill="hold" nodeType="withEffect">
                                  <p:stCondLst>
                                    <p:cond delay="0"/>
                                  </p:stCondLst>
                                  <p:childTnLst>
                                    <p:animMotion origin="layout" path="M -8.33333E-7 0.03353 L 0.00781 -0.00648 " pathEditMode="relative" rAng="0" ptsTypes="AA">
                                      <p:cBhvr>
                                        <p:cTn id="292" dur="2000" fill="hold"/>
                                        <p:tgtEl>
                                          <p:spTgt spid="2112"/>
                                        </p:tgtEl>
                                        <p:attrNameLst>
                                          <p:attrName>ppt_x</p:attrName>
                                          <p:attrName>ppt_y</p:attrName>
                                        </p:attrNameLst>
                                      </p:cBhvr>
                                      <p:rCtr x="4" y="-20"/>
                                    </p:animMotion>
                                  </p:childTnLst>
                                </p:cTn>
                              </p:par>
                              <p:par>
                                <p:cTn id="293" presetID="35" presetClass="path" presetSubtype="0" accel="50000" decel="50000" fill="hold" grpId="1" nodeType="withEffect">
                                  <p:stCondLst>
                                    <p:cond delay="0"/>
                                  </p:stCondLst>
                                  <p:iterate type="wd">
                                    <p:tmPct val="0"/>
                                  </p:iterate>
                                  <p:childTnLst>
                                    <p:animMotion origin="layout" path="M 4.72222E-6 1.60962E-6 L -0.00764 -0.02174 " pathEditMode="relative" rAng="0" ptsTypes="AA">
                                      <p:cBhvr>
                                        <p:cTn id="294" dur="2000" fill="hold"/>
                                        <p:tgtEl>
                                          <p:spTgt spid="2114"/>
                                        </p:tgtEl>
                                        <p:attrNameLst>
                                          <p:attrName>ppt_x</p:attrName>
                                          <p:attrName>ppt_y</p:attrName>
                                        </p:attrNameLst>
                                      </p:cBhvr>
                                      <p:rCtr x="-4" y="-11"/>
                                    </p:animMotion>
                                  </p:childTnLst>
                                </p:cTn>
                              </p:par>
                              <p:par>
                                <p:cTn id="295" presetID="35" presetClass="path" presetSubtype="0" accel="50000" decel="50000" fill="hold" grpId="1" nodeType="withEffect">
                                  <p:stCondLst>
                                    <p:cond delay="0"/>
                                  </p:stCondLst>
                                  <p:iterate type="wd">
                                    <p:tmPct val="0"/>
                                  </p:iterate>
                                  <p:childTnLst>
                                    <p:animMotion origin="layout" path="M 3.05556E-6 -2.59019E-6 L 0.0559 -0.0111 " pathEditMode="relative" rAng="0" ptsTypes="AA">
                                      <p:cBhvr>
                                        <p:cTn id="296" dur="2000" fill="hold"/>
                                        <p:tgtEl>
                                          <p:spTgt spid="2113"/>
                                        </p:tgtEl>
                                        <p:attrNameLst>
                                          <p:attrName>ppt_x</p:attrName>
                                          <p:attrName>ppt_y</p:attrName>
                                        </p:attrNameLst>
                                      </p:cBhvr>
                                      <p:rCtr x="28" y="-6"/>
                                    </p:animMotion>
                                  </p:childTnLst>
                                </p:cTn>
                              </p:par>
                              <p:par>
                                <p:cTn id="297" presetID="35" presetClass="path" presetSubtype="0" accel="50000" decel="50000" fill="hold" nodeType="withEffect">
                                  <p:stCondLst>
                                    <p:cond delay="0"/>
                                  </p:stCondLst>
                                  <p:childTnLst>
                                    <p:animMotion origin="layout" path="M -2.77778E-7 -4.68085E-6 L -0.08264 -0.03145 " pathEditMode="relative" rAng="0" ptsTypes="AA">
                                      <p:cBhvr>
                                        <p:cTn id="298" dur="2000" fill="hold"/>
                                        <p:tgtEl>
                                          <p:spTgt spid="2109"/>
                                        </p:tgtEl>
                                        <p:attrNameLst>
                                          <p:attrName>ppt_x</p:attrName>
                                          <p:attrName>ppt_y</p:attrName>
                                        </p:attrNameLst>
                                      </p:cBhvr>
                                      <p:rCtr x="-41" y="-16"/>
                                    </p:animMotion>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2124"/>
                                        </p:tgtEl>
                                        <p:attrNameLst>
                                          <p:attrName>style.visibility</p:attrName>
                                        </p:attrNameLst>
                                      </p:cBhvr>
                                      <p:to>
                                        <p:strVal val="visible"/>
                                      </p:to>
                                    </p:set>
                                    <p:animEffect transition="in" filter="fade">
                                      <p:cBhvr>
                                        <p:cTn id="303" dur="2000"/>
                                        <p:tgtEl>
                                          <p:spTgt spid="2124"/>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125"/>
                                        </p:tgtEl>
                                        <p:attrNameLst>
                                          <p:attrName>style.visibility</p:attrName>
                                        </p:attrNameLst>
                                      </p:cBhvr>
                                      <p:to>
                                        <p:strVal val="visible"/>
                                      </p:to>
                                    </p:set>
                                    <p:animEffect transition="in" filter="fade">
                                      <p:cBhvr>
                                        <p:cTn id="306" dur="2000"/>
                                        <p:tgtEl>
                                          <p:spTgt spid="2125"/>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126"/>
                                        </p:tgtEl>
                                        <p:attrNameLst>
                                          <p:attrName>style.visibility</p:attrName>
                                        </p:attrNameLst>
                                      </p:cBhvr>
                                      <p:to>
                                        <p:strVal val="visible"/>
                                      </p:to>
                                    </p:set>
                                    <p:animEffect transition="in" filter="fade">
                                      <p:cBhvr>
                                        <p:cTn id="309" dur="2000"/>
                                        <p:tgtEl>
                                          <p:spTgt spid="2126"/>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123"/>
                                        </p:tgtEl>
                                        <p:attrNameLst>
                                          <p:attrName>style.visibility</p:attrName>
                                        </p:attrNameLst>
                                      </p:cBhvr>
                                      <p:to>
                                        <p:strVal val="visible"/>
                                      </p:to>
                                    </p:set>
                                    <p:animEffect transition="in" filter="fade">
                                      <p:cBhvr>
                                        <p:cTn id="312" dur="1000"/>
                                        <p:tgtEl>
                                          <p:spTgt spid="2123"/>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120"/>
                                        </p:tgtEl>
                                        <p:attrNameLst>
                                          <p:attrName>style.visibility</p:attrName>
                                        </p:attrNameLst>
                                      </p:cBhvr>
                                      <p:to>
                                        <p:strVal val="visible"/>
                                      </p:to>
                                    </p:set>
                                    <p:animEffect transition="in" filter="fade">
                                      <p:cBhvr>
                                        <p:cTn id="315" dur="1000"/>
                                        <p:tgtEl>
                                          <p:spTgt spid="2120"/>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119"/>
                                        </p:tgtEl>
                                        <p:attrNameLst>
                                          <p:attrName>style.visibility</p:attrName>
                                        </p:attrNameLst>
                                      </p:cBhvr>
                                      <p:to>
                                        <p:strVal val="visible"/>
                                      </p:to>
                                    </p:set>
                                    <p:animEffect transition="in" filter="fade">
                                      <p:cBhvr>
                                        <p:cTn id="318" dur="1000"/>
                                        <p:tgtEl>
                                          <p:spTgt spid="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animBg="1"/>
      <p:bldP spid="2119" grpId="0" animBg="1"/>
      <p:bldP spid="2123" grpId="0" animBg="1"/>
      <p:bldP spid="2054" grpId="0"/>
      <p:bldP spid="2055" grpId="0"/>
      <p:bldP spid="2056" grpId="0"/>
      <p:bldP spid="2063" grpId="0"/>
      <p:bldP spid="2063" grpId="1"/>
      <p:bldP spid="2067" grpId="0"/>
      <p:bldP spid="2067" grpId="1"/>
      <p:bldP spid="2070" grpId="0"/>
      <p:bldP spid="2070" grpId="1"/>
      <p:bldP spid="2072" grpId="0"/>
      <p:bldP spid="2072" grpId="1"/>
      <p:bldP spid="2074" grpId="0"/>
      <p:bldP spid="2074" grpId="1"/>
      <p:bldP spid="2077" grpId="0"/>
      <p:bldP spid="2077" grpId="1"/>
      <p:bldP spid="2079" grpId="0"/>
      <p:bldP spid="2079" grpId="1"/>
      <p:bldP spid="2081" grpId="0" animBg="1"/>
      <p:bldP spid="2081" grpId="1" animBg="1"/>
      <p:bldP spid="2082" grpId="0" animBg="1"/>
      <p:bldP spid="2082" grpId="1" animBg="1"/>
      <p:bldP spid="2083" grpId="0" animBg="1"/>
      <p:bldP spid="2083" grpId="1" animBg="1"/>
      <p:bldP spid="2084" grpId="0" animBg="1"/>
      <p:bldP spid="2084" grpId="1" animBg="1"/>
      <p:bldP spid="2085" grpId="0" animBg="1"/>
      <p:bldP spid="2085" grpId="1" animBg="1"/>
      <p:bldP spid="2086" grpId="0" animBg="1"/>
      <p:bldP spid="2086" grpId="1" animBg="1"/>
      <p:bldP spid="2088" grpId="0" animBg="1"/>
      <p:bldP spid="2088" grpId="1" animBg="1"/>
      <p:bldP spid="2104" grpId="0"/>
      <p:bldP spid="2113" grpId="0"/>
      <p:bldP spid="2113" grpId="1"/>
      <p:bldP spid="2114" grpId="0"/>
      <p:bldP spid="2114" grpId="1"/>
      <p:bldP spid="2115" grpId="0"/>
      <p:bldP spid="2115" grpId="1"/>
      <p:bldP spid="2116" grpId="0"/>
      <p:bldP spid="2116" grpId="1"/>
      <p:bldP spid="2117" grpId="0"/>
      <p:bldP spid="2117" grpId="1"/>
      <p:bldP spid="2118" grpId="0"/>
      <p:bldP spid="2118" grpId="1"/>
      <p:bldP spid="2124" grpId="0"/>
      <p:bldP spid="2125" grpId="0"/>
      <p:bldP spid="21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A Converge Network</a:t>
            </a:r>
            <a:endParaRPr lang="en-US" smtClean="0"/>
          </a:p>
        </p:txBody>
      </p:sp>
      <p:grpSp>
        <p:nvGrpSpPr>
          <p:cNvPr id="2" name="Group 3"/>
          <p:cNvGrpSpPr>
            <a:grpSpLocks/>
          </p:cNvGrpSpPr>
          <p:nvPr/>
        </p:nvGrpSpPr>
        <p:grpSpPr bwMode="auto">
          <a:xfrm>
            <a:off x="73025" y="2563813"/>
            <a:ext cx="6659563" cy="2881312"/>
            <a:chOff x="0" y="1389"/>
            <a:chExt cx="4014" cy="1814"/>
          </a:xfrm>
        </p:grpSpPr>
        <p:sp>
          <p:nvSpPr>
            <p:cNvPr id="9231" name="Line 4"/>
            <p:cNvSpPr>
              <a:spLocks noChangeShapeType="1"/>
            </p:cNvSpPr>
            <p:nvPr/>
          </p:nvSpPr>
          <p:spPr bwMode="auto">
            <a:xfrm>
              <a:off x="0" y="1389"/>
              <a:ext cx="3107" cy="0"/>
            </a:xfrm>
            <a:prstGeom prst="line">
              <a:avLst/>
            </a:prstGeom>
            <a:noFill/>
            <a:ln w="28575">
              <a:solidFill>
                <a:schemeClr val="tx1"/>
              </a:solidFill>
              <a:round/>
              <a:headEnd/>
              <a:tailEnd/>
            </a:ln>
          </p:spPr>
          <p:txBody>
            <a:bodyPr/>
            <a:lstStyle/>
            <a:p>
              <a:endParaRPr lang="en-GB"/>
            </a:p>
          </p:txBody>
        </p:sp>
        <p:sp>
          <p:nvSpPr>
            <p:cNvPr id="9232" name="Line 5"/>
            <p:cNvSpPr>
              <a:spLocks noChangeShapeType="1"/>
            </p:cNvSpPr>
            <p:nvPr/>
          </p:nvSpPr>
          <p:spPr bwMode="auto">
            <a:xfrm>
              <a:off x="0" y="3203"/>
              <a:ext cx="3107" cy="0"/>
            </a:xfrm>
            <a:prstGeom prst="line">
              <a:avLst/>
            </a:prstGeom>
            <a:noFill/>
            <a:ln w="28575">
              <a:solidFill>
                <a:schemeClr val="tx1"/>
              </a:solidFill>
              <a:round/>
              <a:headEnd/>
              <a:tailEnd/>
            </a:ln>
          </p:spPr>
          <p:txBody>
            <a:bodyPr/>
            <a:lstStyle/>
            <a:p>
              <a:endParaRPr lang="en-GB"/>
            </a:p>
          </p:txBody>
        </p:sp>
        <p:sp>
          <p:nvSpPr>
            <p:cNvPr id="9233" name="Line 6"/>
            <p:cNvSpPr>
              <a:spLocks noChangeShapeType="1"/>
            </p:cNvSpPr>
            <p:nvPr/>
          </p:nvSpPr>
          <p:spPr bwMode="auto">
            <a:xfrm>
              <a:off x="3107" y="1389"/>
              <a:ext cx="907" cy="907"/>
            </a:xfrm>
            <a:prstGeom prst="line">
              <a:avLst/>
            </a:prstGeom>
            <a:noFill/>
            <a:ln w="28575">
              <a:solidFill>
                <a:schemeClr val="tx1"/>
              </a:solidFill>
              <a:round/>
              <a:headEnd/>
              <a:tailEnd/>
            </a:ln>
          </p:spPr>
          <p:txBody>
            <a:bodyPr/>
            <a:lstStyle/>
            <a:p>
              <a:endParaRPr lang="en-GB"/>
            </a:p>
          </p:txBody>
        </p:sp>
        <p:sp>
          <p:nvSpPr>
            <p:cNvPr id="9234" name="Line 7"/>
            <p:cNvSpPr>
              <a:spLocks noChangeShapeType="1"/>
            </p:cNvSpPr>
            <p:nvPr/>
          </p:nvSpPr>
          <p:spPr bwMode="auto">
            <a:xfrm flipH="1">
              <a:off x="3107" y="2296"/>
              <a:ext cx="907" cy="907"/>
            </a:xfrm>
            <a:prstGeom prst="line">
              <a:avLst/>
            </a:prstGeom>
            <a:noFill/>
            <a:ln w="28575">
              <a:solidFill>
                <a:schemeClr val="tx1"/>
              </a:solidFill>
              <a:round/>
              <a:headEnd/>
              <a:tailEnd/>
            </a:ln>
          </p:spPr>
          <p:txBody>
            <a:bodyPr/>
            <a:lstStyle/>
            <a:p>
              <a:endParaRPr lang="en-GB"/>
            </a:p>
          </p:txBody>
        </p:sp>
      </p:grpSp>
      <p:pic>
        <p:nvPicPr>
          <p:cNvPr id="9220" name="Picture 8" descr="MC910217021[2]"/>
          <p:cNvPicPr>
            <a:picLocks noChangeAspect="1" noChangeArrowheads="1"/>
          </p:cNvPicPr>
          <p:nvPr/>
        </p:nvPicPr>
        <p:blipFill>
          <a:blip r:embed="rId2" cstate="print"/>
          <a:srcRect/>
          <a:stretch>
            <a:fillRect/>
          </a:stretch>
        </p:blipFill>
        <p:spPr bwMode="auto">
          <a:xfrm>
            <a:off x="7035800" y="2854325"/>
            <a:ext cx="1784350" cy="1871663"/>
          </a:xfrm>
          <a:prstGeom prst="rect">
            <a:avLst/>
          </a:prstGeom>
          <a:noFill/>
          <a:ln w="9525">
            <a:noFill/>
            <a:miter lim="800000"/>
            <a:headEnd/>
            <a:tailEnd/>
          </a:ln>
        </p:spPr>
      </p:pic>
      <p:pic>
        <p:nvPicPr>
          <p:cNvPr id="19465" name="Picture 9" descr="4951616"/>
          <p:cNvPicPr>
            <a:picLocks noChangeAspect="1" noChangeArrowheads="1" noCrop="1"/>
          </p:cNvPicPr>
          <p:nvPr/>
        </p:nvPicPr>
        <p:blipFill>
          <a:blip r:embed="rId3" cstate="print"/>
          <a:srcRect/>
          <a:stretch>
            <a:fillRect/>
          </a:stretch>
        </p:blipFill>
        <p:spPr bwMode="auto">
          <a:xfrm>
            <a:off x="2282825" y="2854325"/>
            <a:ext cx="1122363" cy="1122363"/>
          </a:xfrm>
          <a:prstGeom prst="rect">
            <a:avLst/>
          </a:prstGeom>
          <a:noFill/>
          <a:ln w="9525">
            <a:noFill/>
            <a:miter lim="800000"/>
            <a:headEnd/>
            <a:tailEnd/>
          </a:ln>
        </p:spPr>
      </p:pic>
      <p:pic>
        <p:nvPicPr>
          <p:cNvPr id="19466" name="Picture 10" descr="email"/>
          <p:cNvPicPr>
            <a:picLocks noChangeAspect="1" noChangeArrowheads="1" noCrop="1"/>
          </p:cNvPicPr>
          <p:nvPr/>
        </p:nvPicPr>
        <p:blipFill>
          <a:blip r:embed="rId4" cstate="print"/>
          <a:srcRect/>
          <a:stretch>
            <a:fillRect/>
          </a:stretch>
        </p:blipFill>
        <p:spPr bwMode="auto">
          <a:xfrm>
            <a:off x="4010025" y="4149725"/>
            <a:ext cx="1214438" cy="1214438"/>
          </a:xfrm>
          <a:prstGeom prst="rect">
            <a:avLst/>
          </a:prstGeom>
          <a:noFill/>
          <a:ln w="9525">
            <a:noFill/>
            <a:miter lim="800000"/>
            <a:headEnd/>
            <a:tailEnd/>
          </a:ln>
        </p:spPr>
      </p:pic>
      <p:pic>
        <p:nvPicPr>
          <p:cNvPr id="19467" name="Picture 11" descr="free tv"/>
          <p:cNvPicPr>
            <a:picLocks noChangeAspect="1" noChangeArrowheads="1" noCrop="1"/>
          </p:cNvPicPr>
          <p:nvPr/>
        </p:nvPicPr>
        <p:blipFill>
          <a:blip r:embed="rId5" cstate="print"/>
          <a:srcRect/>
          <a:stretch>
            <a:fillRect/>
          </a:stretch>
        </p:blipFill>
        <p:spPr bwMode="auto">
          <a:xfrm>
            <a:off x="3435350" y="2854325"/>
            <a:ext cx="1122363" cy="1122363"/>
          </a:xfrm>
          <a:prstGeom prst="rect">
            <a:avLst/>
          </a:prstGeom>
          <a:noFill/>
          <a:ln w="9525">
            <a:noFill/>
            <a:miter lim="800000"/>
            <a:headEnd/>
            <a:tailEnd/>
          </a:ln>
        </p:spPr>
      </p:pic>
      <p:pic>
        <p:nvPicPr>
          <p:cNvPr id="19468" name="Picture 12" descr="4951211"/>
          <p:cNvPicPr>
            <a:picLocks noChangeAspect="1" noChangeArrowheads="1" noCrop="1"/>
          </p:cNvPicPr>
          <p:nvPr/>
        </p:nvPicPr>
        <p:blipFill>
          <a:blip r:embed="rId6" cstate="print"/>
          <a:srcRect/>
          <a:stretch>
            <a:fillRect/>
          </a:stretch>
        </p:blipFill>
        <p:spPr bwMode="auto">
          <a:xfrm>
            <a:off x="1346200" y="2997200"/>
            <a:ext cx="936625" cy="936625"/>
          </a:xfrm>
          <a:prstGeom prst="rect">
            <a:avLst/>
          </a:prstGeom>
          <a:noFill/>
          <a:ln w="9525">
            <a:noFill/>
            <a:miter lim="800000"/>
            <a:headEnd/>
            <a:tailEnd/>
          </a:ln>
        </p:spPr>
      </p:pic>
      <p:pic>
        <p:nvPicPr>
          <p:cNvPr id="19469" name="Picture 13" descr="cable tv"/>
          <p:cNvPicPr>
            <a:picLocks noChangeAspect="1" noChangeArrowheads="1" noCrop="1"/>
          </p:cNvPicPr>
          <p:nvPr/>
        </p:nvPicPr>
        <p:blipFill>
          <a:blip r:embed="rId7" cstate="print"/>
          <a:srcRect/>
          <a:stretch>
            <a:fillRect/>
          </a:stretch>
        </p:blipFill>
        <p:spPr bwMode="auto">
          <a:xfrm>
            <a:off x="4802188" y="3070225"/>
            <a:ext cx="936625" cy="936625"/>
          </a:xfrm>
          <a:prstGeom prst="rect">
            <a:avLst/>
          </a:prstGeom>
          <a:noFill/>
          <a:ln w="9525">
            <a:noFill/>
            <a:miter lim="800000"/>
            <a:headEnd/>
            <a:tailEnd/>
          </a:ln>
        </p:spPr>
      </p:pic>
      <p:pic>
        <p:nvPicPr>
          <p:cNvPr id="19470" name="Picture 14" descr="satelite"/>
          <p:cNvPicPr>
            <a:picLocks noChangeAspect="1" noChangeArrowheads="1" noCrop="1"/>
          </p:cNvPicPr>
          <p:nvPr/>
        </p:nvPicPr>
        <p:blipFill>
          <a:blip r:embed="rId8" cstate="print"/>
          <a:srcRect/>
          <a:stretch>
            <a:fillRect/>
          </a:stretch>
        </p:blipFill>
        <p:spPr bwMode="auto">
          <a:xfrm>
            <a:off x="409575" y="4149725"/>
            <a:ext cx="1217613" cy="1217613"/>
          </a:xfrm>
          <a:prstGeom prst="rect">
            <a:avLst/>
          </a:prstGeom>
          <a:noFill/>
          <a:ln w="9525">
            <a:noFill/>
            <a:miter lim="800000"/>
            <a:headEnd/>
            <a:tailEnd/>
          </a:ln>
        </p:spPr>
      </p:pic>
      <p:pic>
        <p:nvPicPr>
          <p:cNvPr id="19471" name="Picture 15" descr="internet"/>
          <p:cNvPicPr>
            <a:picLocks noChangeAspect="1" noChangeArrowheads="1" noCrop="1"/>
          </p:cNvPicPr>
          <p:nvPr/>
        </p:nvPicPr>
        <p:blipFill>
          <a:blip r:embed="rId9" cstate="print"/>
          <a:srcRect/>
          <a:stretch>
            <a:fillRect/>
          </a:stretch>
        </p:blipFill>
        <p:spPr bwMode="auto">
          <a:xfrm>
            <a:off x="2859088" y="4149725"/>
            <a:ext cx="1214437" cy="1214438"/>
          </a:xfrm>
          <a:prstGeom prst="rect">
            <a:avLst/>
          </a:prstGeom>
          <a:noFill/>
          <a:ln w="9525">
            <a:noFill/>
            <a:miter lim="800000"/>
            <a:headEnd/>
            <a:tailEnd/>
          </a:ln>
        </p:spPr>
      </p:pic>
      <p:pic>
        <p:nvPicPr>
          <p:cNvPr id="19472" name="Picture 16" descr="4950419"/>
          <p:cNvPicPr>
            <a:picLocks noChangeAspect="1" noChangeArrowheads="1" noCrop="1"/>
          </p:cNvPicPr>
          <p:nvPr/>
        </p:nvPicPr>
        <p:blipFill>
          <a:blip r:embed="rId10" cstate="print"/>
          <a:srcRect/>
          <a:stretch>
            <a:fillRect/>
          </a:stretch>
        </p:blipFill>
        <p:spPr bwMode="auto">
          <a:xfrm>
            <a:off x="1562100" y="4078288"/>
            <a:ext cx="1217613" cy="1217612"/>
          </a:xfrm>
          <a:prstGeom prst="rect">
            <a:avLst/>
          </a:prstGeom>
          <a:noFill/>
          <a:ln w="9525">
            <a:noFill/>
            <a:miter lim="800000"/>
            <a:headEnd/>
            <a:tailEnd/>
          </a:ln>
        </p:spPr>
      </p:pic>
      <p:pic>
        <p:nvPicPr>
          <p:cNvPr id="19473" name="Picture 17" descr="TelephoneRingingAnimated"/>
          <p:cNvPicPr>
            <a:picLocks noChangeAspect="1" noChangeArrowheads="1" noCrop="1"/>
          </p:cNvPicPr>
          <p:nvPr/>
        </p:nvPicPr>
        <p:blipFill>
          <a:blip r:embed="rId11" cstate="print"/>
          <a:srcRect/>
          <a:stretch>
            <a:fillRect/>
          </a:stretch>
        </p:blipFill>
        <p:spPr bwMode="auto">
          <a:xfrm>
            <a:off x="409575" y="2854325"/>
            <a:ext cx="1217613" cy="811213"/>
          </a:xfrm>
          <a:prstGeom prst="rect">
            <a:avLst/>
          </a:prstGeom>
          <a:noFill/>
          <a:ln w="9525">
            <a:noFill/>
            <a:miter lim="800000"/>
            <a:headEnd/>
            <a:tailEnd/>
          </a:ln>
        </p:spPr>
      </p:pic>
      <p:pic>
        <p:nvPicPr>
          <p:cNvPr id="19474" name="Picture 18" descr="sdsfds"/>
          <p:cNvPicPr>
            <a:picLocks noChangeAspect="1" noChangeArrowheads="1" noCrop="1"/>
          </p:cNvPicPr>
          <p:nvPr/>
        </p:nvPicPr>
        <p:blipFill>
          <a:blip r:embed="rId12" cstate="print"/>
          <a:srcRect/>
          <a:stretch>
            <a:fillRect/>
          </a:stretch>
        </p:blipFill>
        <p:spPr bwMode="auto">
          <a:xfrm>
            <a:off x="7539038" y="3502025"/>
            <a:ext cx="969962" cy="969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linds(horizontal)">
                                      <p:cBhvr>
                                        <p:cTn id="7" dur="500"/>
                                        <p:tgtEl>
                                          <p:spTgt spid="1946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blinds(horizontal)">
                                      <p:cBhvr>
                                        <p:cTn id="11" dur="500"/>
                                        <p:tgtEl>
                                          <p:spTgt spid="1946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blinds(horizontal)">
                                      <p:cBhvr>
                                        <p:cTn id="15" dur="500"/>
                                        <p:tgtEl>
                                          <p:spTgt spid="1946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blinds(horizontal)">
                                      <p:cBhvr>
                                        <p:cTn id="19" dur="500"/>
                                        <p:tgtEl>
                                          <p:spTgt spid="1946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9469"/>
                                        </p:tgtEl>
                                        <p:attrNameLst>
                                          <p:attrName>style.visibility</p:attrName>
                                        </p:attrNameLst>
                                      </p:cBhvr>
                                      <p:to>
                                        <p:strVal val="visible"/>
                                      </p:to>
                                    </p:set>
                                    <p:animEffect transition="in" filter="blinds(horizontal)">
                                      <p:cBhvr>
                                        <p:cTn id="23" dur="500"/>
                                        <p:tgtEl>
                                          <p:spTgt spid="19469"/>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blinds(horizontal)">
                                      <p:cBhvr>
                                        <p:cTn id="27" dur="500"/>
                                        <p:tgtEl>
                                          <p:spTgt spid="19470"/>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blinds(horizontal)">
                                      <p:cBhvr>
                                        <p:cTn id="31" dur="500"/>
                                        <p:tgtEl>
                                          <p:spTgt spid="19471"/>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9472"/>
                                        </p:tgtEl>
                                        <p:attrNameLst>
                                          <p:attrName>style.visibility</p:attrName>
                                        </p:attrNameLst>
                                      </p:cBhvr>
                                      <p:to>
                                        <p:strVal val="visible"/>
                                      </p:to>
                                    </p:set>
                                    <p:animEffect transition="in" filter="blinds(horizontal)">
                                      <p:cBhvr>
                                        <p:cTn id="35" dur="500"/>
                                        <p:tgtEl>
                                          <p:spTgt spid="19472"/>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9473"/>
                                        </p:tgtEl>
                                        <p:attrNameLst>
                                          <p:attrName>style.visibility</p:attrName>
                                        </p:attrNameLst>
                                      </p:cBhvr>
                                      <p:to>
                                        <p:strVal val="visible"/>
                                      </p:to>
                                    </p:set>
                                    <p:animEffect transition="in" filter="blinds(horizontal)">
                                      <p:cBhvr>
                                        <p:cTn id="39" dur="500"/>
                                        <p:tgtEl>
                                          <p:spTgt spid="1947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458"/>
                                        </p:tgtEl>
                                        <p:attrNameLst>
                                          <p:attrName>style.visibility</p:attrName>
                                        </p:attrNameLst>
                                      </p:cBhvr>
                                      <p:to>
                                        <p:strVal val="visible"/>
                                      </p:to>
                                    </p:set>
                                    <p:animEffect transition="in" filter="blinds(horizontal)">
                                      <p:cBhvr>
                                        <p:cTn id="50" dur="500"/>
                                        <p:tgtEl>
                                          <p:spTgt spid="194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474"/>
                                        </p:tgtEl>
                                        <p:attrNameLst>
                                          <p:attrName>style.visibility</p:attrName>
                                        </p:attrNameLst>
                                      </p:cBhvr>
                                      <p:to>
                                        <p:strVal val="visible"/>
                                      </p:to>
                                    </p:set>
                                    <p:animEffect transition="in" filter="fade">
                                      <p:cBhvr>
                                        <p:cTn id="55" dur="20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SEGMENT OF THE PEOPLE THE TECHNOLOGY REACHED</a:t>
            </a:r>
            <a:endParaRPr lang="en-GB" dirty="0"/>
          </a:p>
        </p:txBody>
      </p:sp>
      <p:sp>
        <p:nvSpPr>
          <p:cNvPr id="3" name="Content Placeholder 2"/>
          <p:cNvSpPr>
            <a:spLocks noGrp="1"/>
          </p:cNvSpPr>
          <p:nvPr>
            <p:ph idx="1"/>
          </p:nvPr>
        </p:nvSpPr>
        <p:spPr/>
        <p:txBody>
          <a:bodyPr/>
          <a:lstStyle/>
          <a:p>
            <a:r>
              <a:rPr lang="en-GB" dirty="0" smtClean="0"/>
              <a:t>UPTO 2000 YEARS, THE TECHNOLOGICAL ADVANCEMENT WAS REACHED FIRST TO  RICH MATURED PEOPLE.</a:t>
            </a:r>
          </a:p>
          <a:p>
            <a:r>
              <a:rPr lang="en-GB" dirty="0" smtClean="0"/>
              <a:t>RICH MEANS  THEY WERE AFFORD TO BY THE TECHNOLOGY!</a:t>
            </a:r>
          </a:p>
          <a:p>
            <a:r>
              <a:rPr lang="en-GB" dirty="0" smtClean="0"/>
              <a:t>THE LAST COMMODITY CAME WAS THE LAND LINE TELEPHONE</a:t>
            </a:r>
          </a:p>
          <a:p>
            <a:r>
              <a:rPr lang="en-GB" dirty="0" smtClean="0"/>
              <a:t>THEN WHAT HAPPEND?</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951616"/>
          <p:cNvPicPr>
            <a:picLocks noChangeAspect="1" noChangeArrowheads="1" noCrop="1"/>
          </p:cNvPicPr>
          <p:nvPr/>
        </p:nvPicPr>
        <p:blipFill>
          <a:blip r:embed="rId2" cstate="print"/>
          <a:srcRect/>
          <a:stretch>
            <a:fillRect/>
          </a:stretch>
        </p:blipFill>
        <p:spPr bwMode="auto">
          <a:xfrm>
            <a:off x="1333500" y="4292600"/>
            <a:ext cx="1295400" cy="1295400"/>
          </a:xfrm>
          <a:prstGeom prst="rect">
            <a:avLst/>
          </a:prstGeom>
          <a:noFill/>
          <a:ln w="9525">
            <a:noFill/>
            <a:miter lim="800000"/>
            <a:headEnd/>
            <a:tailEnd/>
          </a:ln>
        </p:spPr>
      </p:pic>
      <p:pic>
        <p:nvPicPr>
          <p:cNvPr id="6147" name="Picture 3" descr="email"/>
          <p:cNvPicPr>
            <a:picLocks noChangeAspect="1" noChangeArrowheads="1" noCrop="1"/>
          </p:cNvPicPr>
          <p:nvPr/>
        </p:nvPicPr>
        <p:blipFill>
          <a:blip r:embed="rId3" cstate="print"/>
          <a:srcRect/>
          <a:stretch>
            <a:fillRect/>
          </a:stretch>
        </p:blipFill>
        <p:spPr bwMode="auto">
          <a:xfrm>
            <a:off x="5364163" y="5324475"/>
            <a:ext cx="1370012" cy="1370013"/>
          </a:xfrm>
          <a:prstGeom prst="rect">
            <a:avLst/>
          </a:prstGeom>
          <a:noFill/>
          <a:ln w="9525">
            <a:noFill/>
            <a:miter lim="800000"/>
            <a:headEnd/>
            <a:tailEnd/>
          </a:ln>
        </p:spPr>
      </p:pic>
      <p:pic>
        <p:nvPicPr>
          <p:cNvPr id="6148" name="Picture 4" descr="free tv"/>
          <p:cNvPicPr>
            <a:picLocks noChangeAspect="1" noChangeArrowheads="1" noCrop="1"/>
          </p:cNvPicPr>
          <p:nvPr/>
        </p:nvPicPr>
        <p:blipFill>
          <a:blip r:embed="rId4" cstate="print"/>
          <a:srcRect/>
          <a:stretch>
            <a:fillRect/>
          </a:stretch>
        </p:blipFill>
        <p:spPr bwMode="auto">
          <a:xfrm>
            <a:off x="2200275" y="1196975"/>
            <a:ext cx="1439863" cy="1439863"/>
          </a:xfrm>
          <a:prstGeom prst="rect">
            <a:avLst/>
          </a:prstGeom>
          <a:noFill/>
          <a:ln w="9525">
            <a:noFill/>
            <a:miter lim="800000"/>
            <a:headEnd/>
            <a:tailEnd/>
          </a:ln>
        </p:spPr>
      </p:pic>
      <p:pic>
        <p:nvPicPr>
          <p:cNvPr id="6149" name="Picture 5" descr="4951211"/>
          <p:cNvPicPr>
            <a:picLocks noChangeAspect="1" noChangeArrowheads="1" noCrop="1"/>
          </p:cNvPicPr>
          <p:nvPr/>
        </p:nvPicPr>
        <p:blipFill>
          <a:blip r:embed="rId5" cstate="print"/>
          <a:srcRect/>
          <a:stretch>
            <a:fillRect/>
          </a:stretch>
        </p:blipFill>
        <p:spPr bwMode="auto">
          <a:xfrm>
            <a:off x="1258888" y="3236913"/>
            <a:ext cx="857250" cy="857250"/>
          </a:xfrm>
          <a:prstGeom prst="rect">
            <a:avLst/>
          </a:prstGeom>
          <a:noFill/>
          <a:ln w="9525">
            <a:noFill/>
            <a:miter lim="800000"/>
            <a:headEnd/>
            <a:tailEnd/>
          </a:ln>
        </p:spPr>
      </p:pic>
      <p:pic>
        <p:nvPicPr>
          <p:cNvPr id="4102" name="Picture 6" descr="MC910217021[2]"/>
          <p:cNvPicPr>
            <a:picLocks noChangeAspect="1" noChangeArrowheads="1"/>
          </p:cNvPicPr>
          <p:nvPr/>
        </p:nvPicPr>
        <p:blipFill>
          <a:blip r:embed="rId6" cstate="print"/>
          <a:srcRect/>
          <a:stretch>
            <a:fillRect/>
          </a:stretch>
        </p:blipFill>
        <p:spPr bwMode="auto">
          <a:xfrm>
            <a:off x="3786188" y="3429000"/>
            <a:ext cx="1579562" cy="1655763"/>
          </a:xfrm>
          <a:prstGeom prst="rect">
            <a:avLst/>
          </a:prstGeom>
          <a:noFill/>
          <a:ln w="9525">
            <a:noFill/>
            <a:miter lim="800000"/>
            <a:headEnd/>
            <a:tailEnd/>
          </a:ln>
        </p:spPr>
      </p:pic>
      <p:pic>
        <p:nvPicPr>
          <p:cNvPr id="6155" name="Picture 11" descr="TelephoneRingingAnimated"/>
          <p:cNvPicPr>
            <a:picLocks noChangeAspect="1" noChangeArrowheads="1" noCrop="1"/>
          </p:cNvPicPr>
          <p:nvPr/>
        </p:nvPicPr>
        <p:blipFill>
          <a:blip r:embed="rId7" cstate="print"/>
          <a:srcRect/>
          <a:stretch>
            <a:fillRect/>
          </a:stretch>
        </p:blipFill>
        <p:spPr bwMode="auto">
          <a:xfrm>
            <a:off x="2122488" y="5757863"/>
            <a:ext cx="1295400" cy="863600"/>
          </a:xfrm>
          <a:prstGeom prst="rect">
            <a:avLst/>
          </a:prstGeom>
          <a:noFill/>
          <a:ln w="9525">
            <a:noFill/>
            <a:miter lim="800000"/>
            <a:headEnd/>
            <a:tailEnd/>
          </a:ln>
        </p:spPr>
      </p:pic>
      <p:sp>
        <p:nvSpPr>
          <p:cNvPr id="6156" name="Text Box 12"/>
          <p:cNvSpPr txBox="1">
            <a:spLocks noChangeArrowheads="1"/>
          </p:cNvSpPr>
          <p:nvPr/>
        </p:nvSpPr>
        <p:spPr bwMode="auto">
          <a:xfrm>
            <a:off x="2268538" y="65484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6157" name="Text Box 13"/>
          <p:cNvSpPr txBox="1">
            <a:spLocks noChangeArrowheads="1"/>
          </p:cNvSpPr>
          <p:nvPr/>
        </p:nvSpPr>
        <p:spPr bwMode="auto">
          <a:xfrm>
            <a:off x="1619250"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6158" name="Text Box 14"/>
          <p:cNvSpPr txBox="1">
            <a:spLocks noChangeArrowheads="1"/>
          </p:cNvSpPr>
          <p:nvPr/>
        </p:nvSpPr>
        <p:spPr bwMode="auto">
          <a:xfrm>
            <a:off x="2125663"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6159" name="Picture 15" descr="cable tv"/>
          <p:cNvPicPr>
            <a:picLocks noChangeAspect="1" noChangeArrowheads="1" noCrop="1"/>
          </p:cNvPicPr>
          <p:nvPr/>
        </p:nvPicPr>
        <p:blipFill>
          <a:blip r:embed="rId8" cstate="print"/>
          <a:srcRect/>
          <a:stretch>
            <a:fillRect/>
          </a:stretch>
        </p:blipFill>
        <p:spPr bwMode="auto">
          <a:xfrm>
            <a:off x="3997325" y="908050"/>
            <a:ext cx="1223963" cy="1223963"/>
          </a:xfrm>
          <a:prstGeom prst="rect">
            <a:avLst/>
          </a:prstGeom>
          <a:noFill/>
          <a:ln w="9525">
            <a:noFill/>
            <a:miter lim="800000"/>
            <a:headEnd/>
            <a:tailEnd/>
          </a:ln>
        </p:spPr>
      </p:pic>
      <p:sp>
        <p:nvSpPr>
          <p:cNvPr id="6160" name="Text Box 16"/>
          <p:cNvSpPr txBox="1">
            <a:spLocks noChangeArrowheads="1"/>
          </p:cNvSpPr>
          <p:nvPr/>
        </p:nvSpPr>
        <p:spPr bwMode="auto">
          <a:xfrm>
            <a:off x="4067175" y="2132013"/>
            <a:ext cx="1081088"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6161" name="Picture 17" descr="satelite"/>
          <p:cNvPicPr>
            <a:picLocks noChangeAspect="1" noChangeArrowheads="1" noCrop="1"/>
          </p:cNvPicPr>
          <p:nvPr/>
        </p:nvPicPr>
        <p:blipFill>
          <a:blip r:embed="rId9" cstate="print"/>
          <a:srcRect/>
          <a:stretch>
            <a:fillRect/>
          </a:stretch>
        </p:blipFill>
        <p:spPr bwMode="auto">
          <a:xfrm>
            <a:off x="6877050" y="2349500"/>
            <a:ext cx="1257300" cy="1257300"/>
          </a:xfrm>
          <a:prstGeom prst="rect">
            <a:avLst/>
          </a:prstGeom>
          <a:noFill/>
          <a:ln w="9525">
            <a:noFill/>
            <a:miter lim="800000"/>
            <a:headEnd/>
            <a:tailEnd/>
          </a:ln>
        </p:spPr>
      </p:pic>
      <p:sp>
        <p:nvSpPr>
          <p:cNvPr id="6162" name="Text Box 18"/>
          <p:cNvSpPr txBox="1">
            <a:spLocks noChangeArrowheads="1"/>
          </p:cNvSpPr>
          <p:nvPr/>
        </p:nvSpPr>
        <p:spPr bwMode="auto">
          <a:xfrm>
            <a:off x="6516688"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6163" name="Picture 19" descr="internet"/>
          <p:cNvPicPr>
            <a:picLocks noChangeAspect="1" noChangeArrowheads="1" noCrop="1"/>
          </p:cNvPicPr>
          <p:nvPr/>
        </p:nvPicPr>
        <p:blipFill>
          <a:blip r:embed="rId10" cstate="print"/>
          <a:srcRect/>
          <a:stretch>
            <a:fillRect/>
          </a:stretch>
        </p:blipFill>
        <p:spPr bwMode="auto">
          <a:xfrm>
            <a:off x="6804025" y="4818063"/>
            <a:ext cx="1225550" cy="1225550"/>
          </a:xfrm>
          <a:prstGeom prst="rect">
            <a:avLst/>
          </a:prstGeom>
          <a:noFill/>
          <a:ln w="9525">
            <a:noFill/>
            <a:miter lim="800000"/>
            <a:headEnd/>
            <a:tailEnd/>
          </a:ln>
        </p:spPr>
      </p:pic>
      <p:sp>
        <p:nvSpPr>
          <p:cNvPr id="6164" name="Text Box 20"/>
          <p:cNvSpPr txBox="1">
            <a:spLocks noChangeArrowheads="1"/>
          </p:cNvSpPr>
          <p:nvPr/>
        </p:nvSpPr>
        <p:spPr bwMode="auto">
          <a:xfrm>
            <a:off x="64436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6165" name="Text Box 21"/>
          <p:cNvSpPr txBox="1">
            <a:spLocks noChangeArrowheads="1"/>
          </p:cNvSpPr>
          <p:nvPr/>
        </p:nvSpPr>
        <p:spPr bwMode="auto">
          <a:xfrm>
            <a:off x="5868988"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6166" name="Line 22"/>
          <p:cNvSpPr>
            <a:spLocks noChangeShapeType="1"/>
          </p:cNvSpPr>
          <p:nvPr/>
        </p:nvSpPr>
        <p:spPr bwMode="auto">
          <a:xfrm>
            <a:off x="3565525"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6167" name="Line 23"/>
          <p:cNvSpPr>
            <a:spLocks noChangeShapeType="1"/>
          </p:cNvSpPr>
          <p:nvPr/>
        </p:nvSpPr>
        <p:spPr bwMode="auto">
          <a:xfrm flipV="1">
            <a:off x="2557463" y="4652963"/>
            <a:ext cx="1008062"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6168" name="Line 24"/>
          <p:cNvSpPr>
            <a:spLocks noChangeShapeType="1"/>
          </p:cNvSpPr>
          <p:nvPr/>
        </p:nvSpPr>
        <p:spPr bwMode="auto">
          <a:xfrm flipH="1" flipV="1">
            <a:off x="4718050" y="2493963"/>
            <a:ext cx="71438"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6169" name="Line 25"/>
          <p:cNvSpPr>
            <a:spLocks noChangeShapeType="1"/>
          </p:cNvSpPr>
          <p:nvPr/>
        </p:nvSpPr>
        <p:spPr bwMode="auto">
          <a:xfrm flipV="1">
            <a:off x="5581650"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6170" name="Line 26"/>
          <p:cNvSpPr>
            <a:spLocks noChangeShapeType="1"/>
          </p:cNvSpPr>
          <p:nvPr/>
        </p:nvSpPr>
        <p:spPr bwMode="auto">
          <a:xfrm>
            <a:off x="5580063" y="4510088"/>
            <a:ext cx="1008062"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6171" name="Line 27"/>
          <p:cNvSpPr>
            <a:spLocks noChangeShapeType="1"/>
          </p:cNvSpPr>
          <p:nvPr/>
        </p:nvSpPr>
        <p:spPr bwMode="auto">
          <a:xfrm>
            <a:off x="5580063"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6173" name="Line 29"/>
          <p:cNvSpPr>
            <a:spLocks noChangeShapeType="1"/>
          </p:cNvSpPr>
          <p:nvPr/>
        </p:nvSpPr>
        <p:spPr bwMode="auto">
          <a:xfrm flipV="1">
            <a:off x="3351213"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4121" name="Picture 30" descr="mobile base station"/>
          <p:cNvPicPr>
            <a:picLocks noChangeAspect="1" noChangeArrowheads="1"/>
          </p:cNvPicPr>
          <p:nvPr/>
        </p:nvPicPr>
        <p:blipFill>
          <a:blip r:embed="rId11"/>
          <a:srcRect/>
          <a:stretch>
            <a:fillRect/>
          </a:stretch>
        </p:blipFill>
        <p:spPr bwMode="auto">
          <a:xfrm>
            <a:off x="8496300" y="2925763"/>
            <a:ext cx="69850" cy="69850"/>
          </a:xfrm>
          <a:prstGeom prst="rect">
            <a:avLst/>
          </a:prstGeom>
          <a:noFill/>
          <a:ln w="9525">
            <a:noFill/>
            <a:miter lim="800000"/>
            <a:headEnd/>
            <a:tailEnd/>
          </a:ln>
        </p:spPr>
      </p:pic>
      <p:pic>
        <p:nvPicPr>
          <p:cNvPr id="4122" name="Picture 31" descr="mobile base station"/>
          <p:cNvPicPr>
            <a:picLocks noChangeAspect="1" noChangeArrowheads="1"/>
          </p:cNvPicPr>
          <p:nvPr/>
        </p:nvPicPr>
        <p:blipFill>
          <a:blip r:embed="rId11"/>
          <a:srcRect/>
          <a:stretch>
            <a:fillRect/>
          </a:stretch>
        </p:blipFill>
        <p:spPr bwMode="auto">
          <a:xfrm>
            <a:off x="4495800" y="3568700"/>
            <a:ext cx="9525" cy="9525"/>
          </a:xfrm>
          <a:prstGeom prst="rect">
            <a:avLst/>
          </a:prstGeom>
          <a:noFill/>
          <a:ln w="9525">
            <a:noFill/>
            <a:miter lim="800000"/>
            <a:headEnd/>
            <a:tailEnd/>
          </a:ln>
        </p:spPr>
      </p:pic>
      <p:sp>
        <p:nvSpPr>
          <p:cNvPr id="6176" name="Text Box 32"/>
          <p:cNvSpPr txBox="1">
            <a:spLocks noChangeArrowheads="1"/>
          </p:cNvSpPr>
          <p:nvPr/>
        </p:nvSpPr>
        <p:spPr bwMode="auto">
          <a:xfrm>
            <a:off x="1476375" y="53975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6177" name="Line 33"/>
          <p:cNvSpPr>
            <a:spLocks noChangeShapeType="1"/>
          </p:cNvSpPr>
          <p:nvPr/>
        </p:nvSpPr>
        <p:spPr bwMode="auto">
          <a:xfrm>
            <a:off x="2268538"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6180" name="Line 36"/>
          <p:cNvSpPr>
            <a:spLocks noChangeShapeType="1"/>
          </p:cNvSpPr>
          <p:nvPr/>
        </p:nvSpPr>
        <p:spPr bwMode="auto">
          <a:xfrm flipV="1">
            <a:off x="5364163" y="2565400"/>
            <a:ext cx="433387" cy="576263"/>
          </a:xfrm>
          <a:prstGeom prst="line">
            <a:avLst/>
          </a:prstGeom>
          <a:noFill/>
          <a:ln w="12700">
            <a:solidFill>
              <a:srgbClr val="0000FF"/>
            </a:solidFill>
            <a:round/>
            <a:headEnd type="triangle" w="med" len="med"/>
            <a:tailEnd type="triangle" w="med" len="med"/>
          </a:ln>
        </p:spPr>
        <p:txBody>
          <a:bodyPr/>
          <a:lstStyle/>
          <a:p>
            <a:endParaRPr lang="en-GB"/>
          </a:p>
        </p:txBody>
      </p:sp>
      <p:sp>
        <p:nvSpPr>
          <p:cNvPr id="6181" name="Rectangle 37"/>
          <p:cNvSpPr>
            <a:spLocks noGrp="1" noChangeArrowheads="1"/>
          </p:cNvSpPr>
          <p:nvPr>
            <p:ph type="ctrTitle"/>
          </p:nvPr>
        </p:nvSpPr>
        <p:spPr>
          <a:xfrm>
            <a:off x="0" y="-387350"/>
            <a:ext cx="9144000" cy="1470025"/>
          </a:xfrm>
        </p:spPr>
        <p:txBody>
          <a:bodyPr/>
          <a:lstStyle/>
          <a:p>
            <a:pPr eaLnBrk="1" hangingPunct="1"/>
            <a:r>
              <a:rPr lang="en-GB" sz="3600" smtClean="0">
                <a:solidFill>
                  <a:srgbClr val="FF3300"/>
                </a:solidFill>
              </a:rPr>
              <a:t>Who are the service providers in Sri Lanka?</a:t>
            </a:r>
            <a:endParaRPr lang="en-US" sz="3600" smtClean="0">
              <a:solidFill>
                <a:srgbClr val="FF3300"/>
              </a:solidFill>
            </a:endParaRPr>
          </a:p>
        </p:txBody>
      </p:sp>
      <p:pic>
        <p:nvPicPr>
          <p:cNvPr id="6182" name="Picture 38" descr="4950419"/>
          <p:cNvPicPr>
            <a:picLocks noChangeAspect="1" noChangeArrowheads="1" noCrop="1"/>
          </p:cNvPicPr>
          <p:nvPr/>
        </p:nvPicPr>
        <p:blipFill>
          <a:blip r:embed="rId12" cstate="print"/>
          <a:srcRect/>
          <a:stretch>
            <a:fillRect/>
          </a:stretch>
        </p:blipFill>
        <p:spPr bwMode="auto">
          <a:xfrm>
            <a:off x="5726113" y="1196975"/>
            <a:ext cx="1257300" cy="1257300"/>
          </a:xfrm>
          <a:prstGeom prst="rect">
            <a:avLst/>
          </a:prstGeom>
          <a:noFill/>
          <a:ln w="9525">
            <a:noFill/>
            <a:miter lim="800000"/>
            <a:headEnd/>
            <a:tailEnd/>
          </a:ln>
        </p:spPr>
      </p:pic>
      <p:sp>
        <p:nvSpPr>
          <p:cNvPr id="6183" name="Text Box 39"/>
          <p:cNvSpPr txBox="1">
            <a:spLocks noChangeArrowheads="1"/>
          </p:cNvSpPr>
          <p:nvPr/>
        </p:nvSpPr>
        <p:spPr bwMode="auto">
          <a:xfrm>
            <a:off x="5797550"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3"/>
                                        </p:tgtEl>
                                        <p:attrNameLst>
                                          <p:attrName>style.visibility</p:attrName>
                                        </p:attrNameLst>
                                      </p:cBhvr>
                                      <p:to>
                                        <p:strVal val="visible"/>
                                      </p:to>
                                    </p:set>
                                    <p:anim calcmode="lin" valueType="num">
                                      <p:cBhvr>
                                        <p:cTn id="7" dur="500" fill="hold"/>
                                        <p:tgtEl>
                                          <p:spTgt spid="6173"/>
                                        </p:tgtEl>
                                        <p:attrNameLst>
                                          <p:attrName>ppt_w</p:attrName>
                                        </p:attrNameLst>
                                      </p:cBhvr>
                                      <p:tavLst>
                                        <p:tav tm="0">
                                          <p:val>
                                            <p:fltVal val="0"/>
                                          </p:val>
                                        </p:tav>
                                        <p:tav tm="100000">
                                          <p:val>
                                            <p:strVal val="#ppt_w"/>
                                          </p:val>
                                        </p:tav>
                                      </p:tavLst>
                                    </p:anim>
                                    <p:anim calcmode="lin" valueType="num">
                                      <p:cBhvr>
                                        <p:cTn id="8" dur="500" fill="hold"/>
                                        <p:tgtEl>
                                          <p:spTgt spid="6173"/>
                                        </p:tgtEl>
                                        <p:attrNameLst>
                                          <p:attrName>ppt_h</p:attrName>
                                        </p:attrNameLst>
                                      </p:cBhvr>
                                      <p:tavLst>
                                        <p:tav tm="0">
                                          <p:val>
                                            <p:fltVal val="0"/>
                                          </p:val>
                                        </p:tav>
                                        <p:tav tm="100000">
                                          <p:val>
                                            <p:strVal val="#ppt_h"/>
                                          </p:val>
                                        </p:tav>
                                      </p:tavLst>
                                    </p:anim>
                                    <p:animEffect transition="in" filter="fade">
                                      <p:cBhvr>
                                        <p:cTn id="9" dur="500"/>
                                        <p:tgtEl>
                                          <p:spTgt spid="6173"/>
                                        </p:tgtEl>
                                      </p:cBhvr>
                                    </p:animEffect>
                                  </p:childTnLst>
                                </p:cTn>
                              </p:par>
                              <p:par>
                                <p:cTn id="10" presetID="53" presetClass="entr" presetSubtype="0" fill="hold" nodeType="with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500" fill="hold"/>
                                        <p:tgtEl>
                                          <p:spTgt spid="6155"/>
                                        </p:tgtEl>
                                        <p:attrNameLst>
                                          <p:attrName>ppt_w</p:attrName>
                                        </p:attrNameLst>
                                      </p:cBhvr>
                                      <p:tavLst>
                                        <p:tav tm="0">
                                          <p:val>
                                            <p:fltVal val="0"/>
                                          </p:val>
                                        </p:tav>
                                        <p:tav tm="100000">
                                          <p:val>
                                            <p:strVal val="#ppt_w"/>
                                          </p:val>
                                        </p:tav>
                                      </p:tavLst>
                                    </p:anim>
                                    <p:anim calcmode="lin" valueType="num">
                                      <p:cBhvr>
                                        <p:cTn id="13" dur="500" fill="hold"/>
                                        <p:tgtEl>
                                          <p:spTgt spid="6155"/>
                                        </p:tgtEl>
                                        <p:attrNameLst>
                                          <p:attrName>ppt_h</p:attrName>
                                        </p:attrNameLst>
                                      </p:cBhvr>
                                      <p:tavLst>
                                        <p:tav tm="0">
                                          <p:val>
                                            <p:fltVal val="0"/>
                                          </p:val>
                                        </p:tav>
                                        <p:tav tm="100000">
                                          <p:val>
                                            <p:strVal val="#ppt_h"/>
                                          </p:val>
                                        </p:tav>
                                      </p:tavLst>
                                    </p:anim>
                                    <p:animEffect transition="in" filter="fade">
                                      <p:cBhvr>
                                        <p:cTn id="14" dur="500"/>
                                        <p:tgtEl>
                                          <p:spTgt spid="6155"/>
                                        </p:tgtEl>
                                      </p:cBhvr>
                                    </p:animEffect>
                                  </p:childTnLst>
                                </p:cTn>
                              </p:par>
                              <p:par>
                                <p:cTn id="15" presetID="53" presetClass="entr" presetSubtype="0" fill="hold" grpId="0" nodeType="withEffect">
                                  <p:stCondLst>
                                    <p:cond delay="0"/>
                                  </p:stCondLst>
                                  <p:iterate type="lt">
                                    <p:tmPct val="0"/>
                                  </p:iterate>
                                  <p:childTnLst>
                                    <p:set>
                                      <p:cBhvr>
                                        <p:cTn id="16" dur="1" fill="hold">
                                          <p:stCondLst>
                                            <p:cond delay="0"/>
                                          </p:stCondLst>
                                        </p:cTn>
                                        <p:tgtEl>
                                          <p:spTgt spid="6156"/>
                                        </p:tgtEl>
                                        <p:attrNameLst>
                                          <p:attrName>style.visibility</p:attrName>
                                        </p:attrNameLst>
                                      </p:cBhvr>
                                      <p:to>
                                        <p:strVal val="visible"/>
                                      </p:to>
                                    </p:set>
                                    <p:anim calcmode="lin" valueType="num">
                                      <p:cBhvr>
                                        <p:cTn id="17" dur="500" fill="hold"/>
                                        <p:tgtEl>
                                          <p:spTgt spid="6156"/>
                                        </p:tgtEl>
                                        <p:attrNameLst>
                                          <p:attrName>ppt_w</p:attrName>
                                        </p:attrNameLst>
                                      </p:cBhvr>
                                      <p:tavLst>
                                        <p:tav tm="0">
                                          <p:val>
                                            <p:fltVal val="0"/>
                                          </p:val>
                                        </p:tav>
                                        <p:tav tm="100000">
                                          <p:val>
                                            <p:strVal val="#ppt_w"/>
                                          </p:val>
                                        </p:tav>
                                      </p:tavLst>
                                    </p:anim>
                                    <p:anim calcmode="lin" valueType="num">
                                      <p:cBhvr>
                                        <p:cTn id="18" dur="500" fill="hold"/>
                                        <p:tgtEl>
                                          <p:spTgt spid="6156"/>
                                        </p:tgtEl>
                                        <p:attrNameLst>
                                          <p:attrName>ppt_h</p:attrName>
                                        </p:attrNameLst>
                                      </p:cBhvr>
                                      <p:tavLst>
                                        <p:tav tm="0">
                                          <p:val>
                                            <p:fltVal val="0"/>
                                          </p:val>
                                        </p:tav>
                                        <p:tav tm="100000">
                                          <p:val>
                                            <p:strVal val="#ppt_h"/>
                                          </p:val>
                                        </p:tav>
                                      </p:tavLst>
                                    </p:anim>
                                    <p:animEffect transition="in" filter="fade">
                                      <p:cBhvr>
                                        <p:cTn id="19" dur="500"/>
                                        <p:tgtEl>
                                          <p:spTgt spid="615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76"/>
                                        </p:tgtEl>
                                        <p:attrNameLst>
                                          <p:attrName>style.visibility</p:attrName>
                                        </p:attrNameLst>
                                      </p:cBhvr>
                                      <p:to>
                                        <p:strVal val="visible"/>
                                      </p:to>
                                    </p:set>
                                    <p:anim calcmode="lin" valueType="num">
                                      <p:cBhvr>
                                        <p:cTn id="22" dur="500" fill="hold"/>
                                        <p:tgtEl>
                                          <p:spTgt spid="6176"/>
                                        </p:tgtEl>
                                        <p:attrNameLst>
                                          <p:attrName>ppt_w</p:attrName>
                                        </p:attrNameLst>
                                      </p:cBhvr>
                                      <p:tavLst>
                                        <p:tav tm="0">
                                          <p:val>
                                            <p:fltVal val="0"/>
                                          </p:val>
                                        </p:tav>
                                        <p:tav tm="100000">
                                          <p:val>
                                            <p:strVal val="#ppt_w"/>
                                          </p:val>
                                        </p:tav>
                                      </p:tavLst>
                                    </p:anim>
                                    <p:anim calcmode="lin" valueType="num">
                                      <p:cBhvr>
                                        <p:cTn id="23" dur="500" fill="hold"/>
                                        <p:tgtEl>
                                          <p:spTgt spid="6176"/>
                                        </p:tgtEl>
                                        <p:attrNameLst>
                                          <p:attrName>ppt_h</p:attrName>
                                        </p:attrNameLst>
                                      </p:cBhvr>
                                      <p:tavLst>
                                        <p:tav tm="0">
                                          <p:val>
                                            <p:fltVal val="0"/>
                                          </p:val>
                                        </p:tav>
                                        <p:tav tm="100000">
                                          <p:val>
                                            <p:strVal val="#ppt_h"/>
                                          </p:val>
                                        </p:tav>
                                      </p:tavLst>
                                    </p:anim>
                                    <p:animEffect transition="in" filter="fade">
                                      <p:cBhvr>
                                        <p:cTn id="24" dur="500"/>
                                        <p:tgtEl>
                                          <p:spTgt spid="6176"/>
                                        </p:tgtEl>
                                      </p:cBhvr>
                                    </p:animEffect>
                                  </p:childTnLst>
                                </p:cTn>
                              </p:par>
                              <p:par>
                                <p:cTn id="25" presetID="53"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p:cTn id="27" dur="500" fill="hold"/>
                                        <p:tgtEl>
                                          <p:spTgt spid="6146"/>
                                        </p:tgtEl>
                                        <p:attrNameLst>
                                          <p:attrName>ppt_w</p:attrName>
                                        </p:attrNameLst>
                                      </p:cBhvr>
                                      <p:tavLst>
                                        <p:tav tm="0">
                                          <p:val>
                                            <p:fltVal val="0"/>
                                          </p:val>
                                        </p:tav>
                                        <p:tav tm="100000">
                                          <p:val>
                                            <p:strVal val="#ppt_w"/>
                                          </p:val>
                                        </p:tav>
                                      </p:tavLst>
                                    </p:anim>
                                    <p:anim calcmode="lin" valueType="num">
                                      <p:cBhvr>
                                        <p:cTn id="28" dur="500" fill="hold"/>
                                        <p:tgtEl>
                                          <p:spTgt spid="6146"/>
                                        </p:tgtEl>
                                        <p:attrNameLst>
                                          <p:attrName>ppt_h</p:attrName>
                                        </p:attrNameLst>
                                      </p:cBhvr>
                                      <p:tavLst>
                                        <p:tav tm="0">
                                          <p:val>
                                            <p:fltVal val="0"/>
                                          </p:val>
                                        </p:tav>
                                        <p:tav tm="100000">
                                          <p:val>
                                            <p:strVal val="#ppt_h"/>
                                          </p:val>
                                        </p:tav>
                                      </p:tavLst>
                                    </p:anim>
                                    <p:animEffect transition="in" filter="fade">
                                      <p:cBhvr>
                                        <p:cTn id="29" dur="500"/>
                                        <p:tgtEl>
                                          <p:spTgt spid="614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167"/>
                                        </p:tgtEl>
                                        <p:attrNameLst>
                                          <p:attrName>style.visibility</p:attrName>
                                        </p:attrNameLst>
                                      </p:cBhvr>
                                      <p:to>
                                        <p:strVal val="visible"/>
                                      </p:to>
                                    </p:set>
                                    <p:anim calcmode="lin" valueType="num">
                                      <p:cBhvr>
                                        <p:cTn id="32" dur="500" fill="hold"/>
                                        <p:tgtEl>
                                          <p:spTgt spid="6167"/>
                                        </p:tgtEl>
                                        <p:attrNameLst>
                                          <p:attrName>ppt_w</p:attrName>
                                        </p:attrNameLst>
                                      </p:cBhvr>
                                      <p:tavLst>
                                        <p:tav tm="0">
                                          <p:val>
                                            <p:fltVal val="0"/>
                                          </p:val>
                                        </p:tav>
                                        <p:tav tm="100000">
                                          <p:val>
                                            <p:strVal val="#ppt_w"/>
                                          </p:val>
                                        </p:tav>
                                      </p:tavLst>
                                    </p:anim>
                                    <p:anim calcmode="lin" valueType="num">
                                      <p:cBhvr>
                                        <p:cTn id="33" dur="500" fill="hold"/>
                                        <p:tgtEl>
                                          <p:spTgt spid="6167"/>
                                        </p:tgtEl>
                                        <p:attrNameLst>
                                          <p:attrName>ppt_h</p:attrName>
                                        </p:attrNameLst>
                                      </p:cBhvr>
                                      <p:tavLst>
                                        <p:tav tm="0">
                                          <p:val>
                                            <p:fltVal val="0"/>
                                          </p:val>
                                        </p:tav>
                                        <p:tav tm="100000">
                                          <p:val>
                                            <p:strVal val="#ppt_h"/>
                                          </p:val>
                                        </p:tav>
                                      </p:tavLst>
                                    </p:anim>
                                    <p:animEffect transition="in" filter="fade">
                                      <p:cBhvr>
                                        <p:cTn id="34" dur="500"/>
                                        <p:tgtEl>
                                          <p:spTgt spid="6167"/>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6177"/>
                                        </p:tgtEl>
                                        <p:attrNameLst>
                                          <p:attrName>style.visibility</p:attrName>
                                        </p:attrNameLst>
                                      </p:cBhvr>
                                      <p:to>
                                        <p:strVal val="visible"/>
                                      </p:to>
                                    </p:set>
                                    <p:anim calcmode="lin" valueType="num">
                                      <p:cBhvr>
                                        <p:cTn id="37" dur="500" fill="hold"/>
                                        <p:tgtEl>
                                          <p:spTgt spid="6177"/>
                                        </p:tgtEl>
                                        <p:attrNameLst>
                                          <p:attrName>ppt_w</p:attrName>
                                        </p:attrNameLst>
                                      </p:cBhvr>
                                      <p:tavLst>
                                        <p:tav tm="0">
                                          <p:val>
                                            <p:fltVal val="0"/>
                                          </p:val>
                                        </p:tav>
                                        <p:tav tm="100000">
                                          <p:val>
                                            <p:strVal val="#ppt_w"/>
                                          </p:val>
                                        </p:tav>
                                      </p:tavLst>
                                    </p:anim>
                                    <p:anim calcmode="lin" valueType="num">
                                      <p:cBhvr>
                                        <p:cTn id="38" dur="500" fill="hold"/>
                                        <p:tgtEl>
                                          <p:spTgt spid="6177"/>
                                        </p:tgtEl>
                                        <p:attrNameLst>
                                          <p:attrName>ppt_h</p:attrName>
                                        </p:attrNameLst>
                                      </p:cBhvr>
                                      <p:tavLst>
                                        <p:tav tm="0">
                                          <p:val>
                                            <p:fltVal val="0"/>
                                          </p:val>
                                        </p:tav>
                                        <p:tav tm="100000">
                                          <p:val>
                                            <p:strVal val="#ppt_h"/>
                                          </p:val>
                                        </p:tav>
                                      </p:tavLst>
                                    </p:anim>
                                    <p:animEffect transition="in" filter="fade">
                                      <p:cBhvr>
                                        <p:cTn id="39" dur="500"/>
                                        <p:tgtEl>
                                          <p:spTgt spid="617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6157"/>
                                        </p:tgtEl>
                                        <p:attrNameLst>
                                          <p:attrName>style.visibility</p:attrName>
                                        </p:attrNameLst>
                                      </p:cBhvr>
                                      <p:to>
                                        <p:strVal val="visible"/>
                                      </p:to>
                                    </p:set>
                                    <p:anim calcmode="lin" valueType="num">
                                      <p:cBhvr>
                                        <p:cTn id="42" dur="500" fill="hold"/>
                                        <p:tgtEl>
                                          <p:spTgt spid="6157"/>
                                        </p:tgtEl>
                                        <p:attrNameLst>
                                          <p:attrName>ppt_w</p:attrName>
                                        </p:attrNameLst>
                                      </p:cBhvr>
                                      <p:tavLst>
                                        <p:tav tm="0">
                                          <p:val>
                                            <p:fltVal val="0"/>
                                          </p:val>
                                        </p:tav>
                                        <p:tav tm="100000">
                                          <p:val>
                                            <p:strVal val="#ppt_w"/>
                                          </p:val>
                                        </p:tav>
                                      </p:tavLst>
                                    </p:anim>
                                    <p:anim calcmode="lin" valueType="num">
                                      <p:cBhvr>
                                        <p:cTn id="43" dur="500" fill="hold"/>
                                        <p:tgtEl>
                                          <p:spTgt spid="6157"/>
                                        </p:tgtEl>
                                        <p:attrNameLst>
                                          <p:attrName>ppt_h</p:attrName>
                                        </p:attrNameLst>
                                      </p:cBhvr>
                                      <p:tavLst>
                                        <p:tav tm="0">
                                          <p:val>
                                            <p:fltVal val="0"/>
                                          </p:val>
                                        </p:tav>
                                        <p:tav tm="100000">
                                          <p:val>
                                            <p:strVal val="#ppt_h"/>
                                          </p:val>
                                        </p:tav>
                                      </p:tavLst>
                                    </p:anim>
                                    <p:animEffect transition="in" filter="fade">
                                      <p:cBhvr>
                                        <p:cTn id="44" dur="500"/>
                                        <p:tgtEl>
                                          <p:spTgt spid="6157"/>
                                        </p:tgtEl>
                                      </p:cBhvr>
                                    </p:animEffect>
                                  </p:childTnLst>
                                </p:cTn>
                              </p:par>
                              <p:par>
                                <p:cTn id="45" presetID="53" presetClass="entr" presetSubtype="0" fill="hold" nodeType="withEffect">
                                  <p:stCondLst>
                                    <p:cond delay="0"/>
                                  </p:stCondLst>
                                  <p:childTnLst>
                                    <p:set>
                                      <p:cBhvr>
                                        <p:cTn id="46" dur="1" fill="hold">
                                          <p:stCondLst>
                                            <p:cond delay="0"/>
                                          </p:stCondLst>
                                        </p:cTn>
                                        <p:tgtEl>
                                          <p:spTgt spid="6149"/>
                                        </p:tgtEl>
                                        <p:attrNameLst>
                                          <p:attrName>style.visibility</p:attrName>
                                        </p:attrNameLst>
                                      </p:cBhvr>
                                      <p:to>
                                        <p:strVal val="visible"/>
                                      </p:to>
                                    </p:set>
                                    <p:anim calcmode="lin" valueType="num">
                                      <p:cBhvr>
                                        <p:cTn id="47" dur="500" fill="hold"/>
                                        <p:tgtEl>
                                          <p:spTgt spid="6149"/>
                                        </p:tgtEl>
                                        <p:attrNameLst>
                                          <p:attrName>ppt_w</p:attrName>
                                        </p:attrNameLst>
                                      </p:cBhvr>
                                      <p:tavLst>
                                        <p:tav tm="0">
                                          <p:val>
                                            <p:fltVal val="0"/>
                                          </p:val>
                                        </p:tav>
                                        <p:tav tm="100000">
                                          <p:val>
                                            <p:strVal val="#ppt_w"/>
                                          </p:val>
                                        </p:tav>
                                      </p:tavLst>
                                    </p:anim>
                                    <p:anim calcmode="lin" valueType="num">
                                      <p:cBhvr>
                                        <p:cTn id="48" dur="500" fill="hold"/>
                                        <p:tgtEl>
                                          <p:spTgt spid="6149"/>
                                        </p:tgtEl>
                                        <p:attrNameLst>
                                          <p:attrName>ppt_h</p:attrName>
                                        </p:attrNameLst>
                                      </p:cBhvr>
                                      <p:tavLst>
                                        <p:tav tm="0">
                                          <p:val>
                                            <p:fltVal val="0"/>
                                          </p:val>
                                        </p:tav>
                                        <p:tav tm="100000">
                                          <p:val>
                                            <p:strVal val="#ppt_h"/>
                                          </p:val>
                                        </p:tav>
                                      </p:tavLst>
                                    </p:anim>
                                    <p:animEffect transition="in" filter="fade">
                                      <p:cBhvr>
                                        <p:cTn id="49" dur="500"/>
                                        <p:tgtEl>
                                          <p:spTgt spid="614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6148"/>
                                        </p:tgtEl>
                                        <p:attrNameLst>
                                          <p:attrName>style.visibility</p:attrName>
                                        </p:attrNameLst>
                                      </p:cBhvr>
                                      <p:to>
                                        <p:strVal val="visible"/>
                                      </p:to>
                                    </p:set>
                                    <p:anim calcmode="lin" valueType="num">
                                      <p:cBhvr>
                                        <p:cTn id="54" dur="500" fill="hold"/>
                                        <p:tgtEl>
                                          <p:spTgt spid="6148"/>
                                        </p:tgtEl>
                                        <p:attrNameLst>
                                          <p:attrName>ppt_w</p:attrName>
                                        </p:attrNameLst>
                                      </p:cBhvr>
                                      <p:tavLst>
                                        <p:tav tm="0">
                                          <p:val>
                                            <p:fltVal val="0"/>
                                          </p:val>
                                        </p:tav>
                                        <p:tav tm="100000">
                                          <p:val>
                                            <p:strVal val="#ppt_w"/>
                                          </p:val>
                                        </p:tav>
                                      </p:tavLst>
                                    </p:anim>
                                    <p:anim calcmode="lin" valueType="num">
                                      <p:cBhvr>
                                        <p:cTn id="55" dur="500" fill="hold"/>
                                        <p:tgtEl>
                                          <p:spTgt spid="6148"/>
                                        </p:tgtEl>
                                        <p:attrNameLst>
                                          <p:attrName>ppt_h</p:attrName>
                                        </p:attrNameLst>
                                      </p:cBhvr>
                                      <p:tavLst>
                                        <p:tav tm="0">
                                          <p:val>
                                            <p:fltVal val="0"/>
                                          </p:val>
                                        </p:tav>
                                        <p:tav tm="100000">
                                          <p:val>
                                            <p:strVal val="#ppt_h"/>
                                          </p:val>
                                        </p:tav>
                                      </p:tavLst>
                                    </p:anim>
                                    <p:animEffect transition="in" filter="fade">
                                      <p:cBhvr>
                                        <p:cTn id="56" dur="500"/>
                                        <p:tgtEl>
                                          <p:spTgt spid="614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6158"/>
                                        </p:tgtEl>
                                        <p:attrNameLst>
                                          <p:attrName>style.visibility</p:attrName>
                                        </p:attrNameLst>
                                      </p:cBhvr>
                                      <p:to>
                                        <p:strVal val="visible"/>
                                      </p:to>
                                    </p:set>
                                    <p:anim calcmode="lin" valueType="num">
                                      <p:cBhvr>
                                        <p:cTn id="59" dur="500" fill="hold"/>
                                        <p:tgtEl>
                                          <p:spTgt spid="6158"/>
                                        </p:tgtEl>
                                        <p:attrNameLst>
                                          <p:attrName>ppt_w</p:attrName>
                                        </p:attrNameLst>
                                      </p:cBhvr>
                                      <p:tavLst>
                                        <p:tav tm="0">
                                          <p:val>
                                            <p:fltVal val="0"/>
                                          </p:val>
                                        </p:tav>
                                        <p:tav tm="100000">
                                          <p:val>
                                            <p:strVal val="#ppt_w"/>
                                          </p:val>
                                        </p:tav>
                                      </p:tavLst>
                                    </p:anim>
                                    <p:anim calcmode="lin" valueType="num">
                                      <p:cBhvr>
                                        <p:cTn id="60" dur="500" fill="hold"/>
                                        <p:tgtEl>
                                          <p:spTgt spid="6158"/>
                                        </p:tgtEl>
                                        <p:attrNameLst>
                                          <p:attrName>ppt_h</p:attrName>
                                        </p:attrNameLst>
                                      </p:cBhvr>
                                      <p:tavLst>
                                        <p:tav tm="0">
                                          <p:val>
                                            <p:fltVal val="0"/>
                                          </p:val>
                                        </p:tav>
                                        <p:tav tm="100000">
                                          <p:val>
                                            <p:strVal val="#ppt_h"/>
                                          </p:val>
                                        </p:tav>
                                      </p:tavLst>
                                    </p:anim>
                                    <p:animEffect transition="in" filter="fade">
                                      <p:cBhvr>
                                        <p:cTn id="61" dur="500"/>
                                        <p:tgtEl>
                                          <p:spTgt spid="6158"/>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6166"/>
                                        </p:tgtEl>
                                        <p:attrNameLst>
                                          <p:attrName>style.visibility</p:attrName>
                                        </p:attrNameLst>
                                      </p:cBhvr>
                                      <p:to>
                                        <p:strVal val="visible"/>
                                      </p:to>
                                    </p:set>
                                    <p:anim calcmode="lin" valueType="num">
                                      <p:cBhvr>
                                        <p:cTn id="64" dur="500" fill="hold"/>
                                        <p:tgtEl>
                                          <p:spTgt spid="6166"/>
                                        </p:tgtEl>
                                        <p:attrNameLst>
                                          <p:attrName>ppt_w</p:attrName>
                                        </p:attrNameLst>
                                      </p:cBhvr>
                                      <p:tavLst>
                                        <p:tav tm="0">
                                          <p:val>
                                            <p:fltVal val="0"/>
                                          </p:val>
                                        </p:tav>
                                        <p:tav tm="100000">
                                          <p:val>
                                            <p:strVal val="#ppt_w"/>
                                          </p:val>
                                        </p:tav>
                                      </p:tavLst>
                                    </p:anim>
                                    <p:anim calcmode="lin" valueType="num">
                                      <p:cBhvr>
                                        <p:cTn id="65" dur="500" fill="hold"/>
                                        <p:tgtEl>
                                          <p:spTgt spid="6166"/>
                                        </p:tgtEl>
                                        <p:attrNameLst>
                                          <p:attrName>ppt_h</p:attrName>
                                        </p:attrNameLst>
                                      </p:cBhvr>
                                      <p:tavLst>
                                        <p:tav tm="0">
                                          <p:val>
                                            <p:fltVal val="0"/>
                                          </p:val>
                                        </p:tav>
                                        <p:tav tm="100000">
                                          <p:val>
                                            <p:strVal val="#ppt_h"/>
                                          </p:val>
                                        </p:tav>
                                      </p:tavLst>
                                    </p:anim>
                                    <p:animEffect transition="in" filter="fade">
                                      <p:cBhvr>
                                        <p:cTn id="66" dur="500"/>
                                        <p:tgtEl>
                                          <p:spTgt spid="6166"/>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6168"/>
                                        </p:tgtEl>
                                        <p:attrNameLst>
                                          <p:attrName>style.visibility</p:attrName>
                                        </p:attrNameLst>
                                      </p:cBhvr>
                                      <p:to>
                                        <p:strVal val="visible"/>
                                      </p:to>
                                    </p:set>
                                    <p:anim calcmode="lin" valueType="num">
                                      <p:cBhvr>
                                        <p:cTn id="69" dur="500" fill="hold"/>
                                        <p:tgtEl>
                                          <p:spTgt spid="6168"/>
                                        </p:tgtEl>
                                        <p:attrNameLst>
                                          <p:attrName>ppt_w</p:attrName>
                                        </p:attrNameLst>
                                      </p:cBhvr>
                                      <p:tavLst>
                                        <p:tav tm="0">
                                          <p:val>
                                            <p:fltVal val="0"/>
                                          </p:val>
                                        </p:tav>
                                        <p:tav tm="100000">
                                          <p:val>
                                            <p:strVal val="#ppt_w"/>
                                          </p:val>
                                        </p:tav>
                                      </p:tavLst>
                                    </p:anim>
                                    <p:anim calcmode="lin" valueType="num">
                                      <p:cBhvr>
                                        <p:cTn id="70" dur="500" fill="hold"/>
                                        <p:tgtEl>
                                          <p:spTgt spid="6168"/>
                                        </p:tgtEl>
                                        <p:attrNameLst>
                                          <p:attrName>ppt_h</p:attrName>
                                        </p:attrNameLst>
                                      </p:cBhvr>
                                      <p:tavLst>
                                        <p:tav tm="0">
                                          <p:val>
                                            <p:fltVal val="0"/>
                                          </p:val>
                                        </p:tav>
                                        <p:tav tm="100000">
                                          <p:val>
                                            <p:strVal val="#ppt_h"/>
                                          </p:val>
                                        </p:tav>
                                      </p:tavLst>
                                    </p:anim>
                                    <p:animEffect transition="in" filter="fade">
                                      <p:cBhvr>
                                        <p:cTn id="71" dur="500"/>
                                        <p:tgtEl>
                                          <p:spTgt spid="6168"/>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6160"/>
                                        </p:tgtEl>
                                        <p:attrNameLst>
                                          <p:attrName>style.visibility</p:attrName>
                                        </p:attrNameLst>
                                      </p:cBhvr>
                                      <p:to>
                                        <p:strVal val="visible"/>
                                      </p:to>
                                    </p:set>
                                    <p:anim calcmode="lin" valueType="num">
                                      <p:cBhvr>
                                        <p:cTn id="74" dur="500" fill="hold"/>
                                        <p:tgtEl>
                                          <p:spTgt spid="6160"/>
                                        </p:tgtEl>
                                        <p:attrNameLst>
                                          <p:attrName>ppt_w</p:attrName>
                                        </p:attrNameLst>
                                      </p:cBhvr>
                                      <p:tavLst>
                                        <p:tav tm="0">
                                          <p:val>
                                            <p:fltVal val="0"/>
                                          </p:val>
                                        </p:tav>
                                        <p:tav tm="100000">
                                          <p:val>
                                            <p:strVal val="#ppt_w"/>
                                          </p:val>
                                        </p:tav>
                                      </p:tavLst>
                                    </p:anim>
                                    <p:anim calcmode="lin" valueType="num">
                                      <p:cBhvr>
                                        <p:cTn id="75" dur="500" fill="hold"/>
                                        <p:tgtEl>
                                          <p:spTgt spid="6160"/>
                                        </p:tgtEl>
                                        <p:attrNameLst>
                                          <p:attrName>ppt_h</p:attrName>
                                        </p:attrNameLst>
                                      </p:cBhvr>
                                      <p:tavLst>
                                        <p:tav tm="0">
                                          <p:val>
                                            <p:fltVal val="0"/>
                                          </p:val>
                                        </p:tav>
                                        <p:tav tm="100000">
                                          <p:val>
                                            <p:strVal val="#ppt_h"/>
                                          </p:val>
                                        </p:tav>
                                      </p:tavLst>
                                    </p:anim>
                                    <p:animEffect transition="in" filter="fade">
                                      <p:cBhvr>
                                        <p:cTn id="76" dur="500"/>
                                        <p:tgtEl>
                                          <p:spTgt spid="6160"/>
                                        </p:tgtEl>
                                      </p:cBhvr>
                                    </p:animEffect>
                                  </p:childTnLst>
                                </p:cTn>
                              </p:par>
                              <p:par>
                                <p:cTn id="77" presetID="53" presetClass="entr" presetSubtype="0" fill="hold" nodeType="withEffect">
                                  <p:stCondLst>
                                    <p:cond delay="0"/>
                                  </p:stCondLst>
                                  <p:childTnLst>
                                    <p:set>
                                      <p:cBhvr>
                                        <p:cTn id="78" dur="1" fill="hold">
                                          <p:stCondLst>
                                            <p:cond delay="0"/>
                                          </p:stCondLst>
                                        </p:cTn>
                                        <p:tgtEl>
                                          <p:spTgt spid="6159"/>
                                        </p:tgtEl>
                                        <p:attrNameLst>
                                          <p:attrName>style.visibility</p:attrName>
                                        </p:attrNameLst>
                                      </p:cBhvr>
                                      <p:to>
                                        <p:strVal val="visible"/>
                                      </p:to>
                                    </p:set>
                                    <p:anim calcmode="lin" valueType="num">
                                      <p:cBhvr>
                                        <p:cTn id="79" dur="500" fill="hold"/>
                                        <p:tgtEl>
                                          <p:spTgt spid="6159"/>
                                        </p:tgtEl>
                                        <p:attrNameLst>
                                          <p:attrName>ppt_w</p:attrName>
                                        </p:attrNameLst>
                                      </p:cBhvr>
                                      <p:tavLst>
                                        <p:tav tm="0">
                                          <p:val>
                                            <p:fltVal val="0"/>
                                          </p:val>
                                        </p:tav>
                                        <p:tav tm="100000">
                                          <p:val>
                                            <p:strVal val="#ppt_w"/>
                                          </p:val>
                                        </p:tav>
                                      </p:tavLst>
                                    </p:anim>
                                    <p:anim calcmode="lin" valueType="num">
                                      <p:cBhvr>
                                        <p:cTn id="80" dur="500" fill="hold"/>
                                        <p:tgtEl>
                                          <p:spTgt spid="6159"/>
                                        </p:tgtEl>
                                        <p:attrNameLst>
                                          <p:attrName>ppt_h</p:attrName>
                                        </p:attrNameLst>
                                      </p:cBhvr>
                                      <p:tavLst>
                                        <p:tav tm="0">
                                          <p:val>
                                            <p:fltVal val="0"/>
                                          </p:val>
                                        </p:tav>
                                        <p:tav tm="100000">
                                          <p:val>
                                            <p:strVal val="#ppt_h"/>
                                          </p:val>
                                        </p:tav>
                                      </p:tavLst>
                                    </p:anim>
                                    <p:animEffect transition="in" filter="fade">
                                      <p:cBhvr>
                                        <p:cTn id="81" dur="500"/>
                                        <p:tgtEl>
                                          <p:spTgt spid="6159"/>
                                        </p:tgtEl>
                                      </p:cBhvr>
                                    </p:animEffect>
                                  </p:childTnLst>
                                </p:cTn>
                              </p:par>
                              <p:par>
                                <p:cTn id="82" presetID="53" presetClass="entr" presetSubtype="0" fill="hold" nodeType="withEffect">
                                  <p:stCondLst>
                                    <p:cond delay="0"/>
                                  </p:stCondLst>
                                  <p:childTnLst>
                                    <p:set>
                                      <p:cBhvr>
                                        <p:cTn id="83" dur="1" fill="hold">
                                          <p:stCondLst>
                                            <p:cond delay="0"/>
                                          </p:stCondLst>
                                        </p:cTn>
                                        <p:tgtEl>
                                          <p:spTgt spid="6182"/>
                                        </p:tgtEl>
                                        <p:attrNameLst>
                                          <p:attrName>style.visibility</p:attrName>
                                        </p:attrNameLst>
                                      </p:cBhvr>
                                      <p:to>
                                        <p:strVal val="visible"/>
                                      </p:to>
                                    </p:set>
                                    <p:anim calcmode="lin" valueType="num">
                                      <p:cBhvr>
                                        <p:cTn id="84" dur="500" fill="hold"/>
                                        <p:tgtEl>
                                          <p:spTgt spid="6182"/>
                                        </p:tgtEl>
                                        <p:attrNameLst>
                                          <p:attrName>ppt_w</p:attrName>
                                        </p:attrNameLst>
                                      </p:cBhvr>
                                      <p:tavLst>
                                        <p:tav tm="0">
                                          <p:val>
                                            <p:fltVal val="0"/>
                                          </p:val>
                                        </p:tav>
                                        <p:tav tm="100000">
                                          <p:val>
                                            <p:strVal val="#ppt_w"/>
                                          </p:val>
                                        </p:tav>
                                      </p:tavLst>
                                    </p:anim>
                                    <p:anim calcmode="lin" valueType="num">
                                      <p:cBhvr>
                                        <p:cTn id="85" dur="500" fill="hold"/>
                                        <p:tgtEl>
                                          <p:spTgt spid="6182"/>
                                        </p:tgtEl>
                                        <p:attrNameLst>
                                          <p:attrName>ppt_h</p:attrName>
                                        </p:attrNameLst>
                                      </p:cBhvr>
                                      <p:tavLst>
                                        <p:tav tm="0">
                                          <p:val>
                                            <p:fltVal val="0"/>
                                          </p:val>
                                        </p:tav>
                                        <p:tav tm="100000">
                                          <p:val>
                                            <p:strVal val="#ppt_h"/>
                                          </p:val>
                                        </p:tav>
                                      </p:tavLst>
                                    </p:anim>
                                    <p:animEffect transition="in" filter="fade">
                                      <p:cBhvr>
                                        <p:cTn id="86" dur="500"/>
                                        <p:tgtEl>
                                          <p:spTgt spid="6182"/>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6183"/>
                                        </p:tgtEl>
                                        <p:attrNameLst>
                                          <p:attrName>style.visibility</p:attrName>
                                        </p:attrNameLst>
                                      </p:cBhvr>
                                      <p:to>
                                        <p:strVal val="visible"/>
                                      </p:to>
                                    </p:set>
                                    <p:anim calcmode="lin" valueType="num">
                                      <p:cBhvr>
                                        <p:cTn id="89" dur="500" fill="hold"/>
                                        <p:tgtEl>
                                          <p:spTgt spid="6183"/>
                                        </p:tgtEl>
                                        <p:attrNameLst>
                                          <p:attrName>ppt_w</p:attrName>
                                        </p:attrNameLst>
                                      </p:cBhvr>
                                      <p:tavLst>
                                        <p:tav tm="0">
                                          <p:val>
                                            <p:fltVal val="0"/>
                                          </p:val>
                                        </p:tav>
                                        <p:tav tm="100000">
                                          <p:val>
                                            <p:strVal val="#ppt_w"/>
                                          </p:val>
                                        </p:tav>
                                      </p:tavLst>
                                    </p:anim>
                                    <p:anim calcmode="lin" valueType="num">
                                      <p:cBhvr>
                                        <p:cTn id="90" dur="500" fill="hold"/>
                                        <p:tgtEl>
                                          <p:spTgt spid="6183"/>
                                        </p:tgtEl>
                                        <p:attrNameLst>
                                          <p:attrName>ppt_h</p:attrName>
                                        </p:attrNameLst>
                                      </p:cBhvr>
                                      <p:tavLst>
                                        <p:tav tm="0">
                                          <p:val>
                                            <p:fltVal val="0"/>
                                          </p:val>
                                        </p:tav>
                                        <p:tav tm="100000">
                                          <p:val>
                                            <p:strVal val="#ppt_h"/>
                                          </p:val>
                                        </p:tav>
                                      </p:tavLst>
                                    </p:anim>
                                    <p:animEffect transition="in" filter="fade">
                                      <p:cBhvr>
                                        <p:cTn id="91" dur="500"/>
                                        <p:tgtEl>
                                          <p:spTgt spid="6183"/>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6180"/>
                                        </p:tgtEl>
                                        <p:attrNameLst>
                                          <p:attrName>style.visibility</p:attrName>
                                        </p:attrNameLst>
                                      </p:cBhvr>
                                      <p:to>
                                        <p:strVal val="visible"/>
                                      </p:to>
                                    </p:set>
                                    <p:anim calcmode="lin" valueType="num">
                                      <p:cBhvr>
                                        <p:cTn id="94" dur="500" fill="hold"/>
                                        <p:tgtEl>
                                          <p:spTgt spid="6180"/>
                                        </p:tgtEl>
                                        <p:attrNameLst>
                                          <p:attrName>ppt_w</p:attrName>
                                        </p:attrNameLst>
                                      </p:cBhvr>
                                      <p:tavLst>
                                        <p:tav tm="0">
                                          <p:val>
                                            <p:fltVal val="0"/>
                                          </p:val>
                                        </p:tav>
                                        <p:tav tm="100000">
                                          <p:val>
                                            <p:strVal val="#ppt_w"/>
                                          </p:val>
                                        </p:tav>
                                      </p:tavLst>
                                    </p:anim>
                                    <p:anim calcmode="lin" valueType="num">
                                      <p:cBhvr>
                                        <p:cTn id="95" dur="500" fill="hold"/>
                                        <p:tgtEl>
                                          <p:spTgt spid="6180"/>
                                        </p:tgtEl>
                                        <p:attrNameLst>
                                          <p:attrName>ppt_h</p:attrName>
                                        </p:attrNameLst>
                                      </p:cBhvr>
                                      <p:tavLst>
                                        <p:tav tm="0">
                                          <p:val>
                                            <p:fltVal val="0"/>
                                          </p:val>
                                        </p:tav>
                                        <p:tav tm="100000">
                                          <p:val>
                                            <p:strVal val="#ppt_h"/>
                                          </p:val>
                                        </p:tav>
                                      </p:tavLst>
                                    </p:anim>
                                    <p:animEffect transition="in" filter="fade">
                                      <p:cBhvr>
                                        <p:cTn id="96" dur="500"/>
                                        <p:tgtEl>
                                          <p:spTgt spid="6180"/>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6169"/>
                                        </p:tgtEl>
                                        <p:attrNameLst>
                                          <p:attrName>style.visibility</p:attrName>
                                        </p:attrNameLst>
                                      </p:cBhvr>
                                      <p:to>
                                        <p:strVal val="visible"/>
                                      </p:to>
                                    </p:set>
                                    <p:anim calcmode="lin" valueType="num">
                                      <p:cBhvr>
                                        <p:cTn id="99" dur="500" fill="hold"/>
                                        <p:tgtEl>
                                          <p:spTgt spid="6169"/>
                                        </p:tgtEl>
                                        <p:attrNameLst>
                                          <p:attrName>ppt_w</p:attrName>
                                        </p:attrNameLst>
                                      </p:cBhvr>
                                      <p:tavLst>
                                        <p:tav tm="0">
                                          <p:val>
                                            <p:fltVal val="0"/>
                                          </p:val>
                                        </p:tav>
                                        <p:tav tm="100000">
                                          <p:val>
                                            <p:strVal val="#ppt_w"/>
                                          </p:val>
                                        </p:tav>
                                      </p:tavLst>
                                    </p:anim>
                                    <p:anim calcmode="lin" valueType="num">
                                      <p:cBhvr>
                                        <p:cTn id="100" dur="500" fill="hold"/>
                                        <p:tgtEl>
                                          <p:spTgt spid="6169"/>
                                        </p:tgtEl>
                                        <p:attrNameLst>
                                          <p:attrName>ppt_h</p:attrName>
                                        </p:attrNameLst>
                                      </p:cBhvr>
                                      <p:tavLst>
                                        <p:tav tm="0">
                                          <p:val>
                                            <p:fltVal val="0"/>
                                          </p:val>
                                        </p:tav>
                                        <p:tav tm="100000">
                                          <p:val>
                                            <p:strVal val="#ppt_h"/>
                                          </p:val>
                                        </p:tav>
                                      </p:tavLst>
                                    </p:anim>
                                    <p:animEffect transition="in" filter="fade">
                                      <p:cBhvr>
                                        <p:cTn id="101" dur="500"/>
                                        <p:tgtEl>
                                          <p:spTgt spid="6169"/>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6162"/>
                                        </p:tgtEl>
                                        <p:attrNameLst>
                                          <p:attrName>style.visibility</p:attrName>
                                        </p:attrNameLst>
                                      </p:cBhvr>
                                      <p:to>
                                        <p:strVal val="visible"/>
                                      </p:to>
                                    </p:set>
                                    <p:anim calcmode="lin" valueType="num">
                                      <p:cBhvr>
                                        <p:cTn id="104" dur="500" fill="hold"/>
                                        <p:tgtEl>
                                          <p:spTgt spid="6162"/>
                                        </p:tgtEl>
                                        <p:attrNameLst>
                                          <p:attrName>ppt_w</p:attrName>
                                        </p:attrNameLst>
                                      </p:cBhvr>
                                      <p:tavLst>
                                        <p:tav tm="0">
                                          <p:val>
                                            <p:fltVal val="0"/>
                                          </p:val>
                                        </p:tav>
                                        <p:tav tm="100000">
                                          <p:val>
                                            <p:strVal val="#ppt_w"/>
                                          </p:val>
                                        </p:tav>
                                      </p:tavLst>
                                    </p:anim>
                                    <p:anim calcmode="lin" valueType="num">
                                      <p:cBhvr>
                                        <p:cTn id="105" dur="500" fill="hold"/>
                                        <p:tgtEl>
                                          <p:spTgt spid="6162"/>
                                        </p:tgtEl>
                                        <p:attrNameLst>
                                          <p:attrName>ppt_h</p:attrName>
                                        </p:attrNameLst>
                                      </p:cBhvr>
                                      <p:tavLst>
                                        <p:tav tm="0">
                                          <p:val>
                                            <p:fltVal val="0"/>
                                          </p:val>
                                        </p:tav>
                                        <p:tav tm="100000">
                                          <p:val>
                                            <p:strVal val="#ppt_h"/>
                                          </p:val>
                                        </p:tav>
                                      </p:tavLst>
                                    </p:anim>
                                    <p:animEffect transition="in" filter="fade">
                                      <p:cBhvr>
                                        <p:cTn id="106" dur="500"/>
                                        <p:tgtEl>
                                          <p:spTgt spid="6162"/>
                                        </p:tgtEl>
                                      </p:cBhvr>
                                    </p:animEffect>
                                  </p:childTnLst>
                                </p:cTn>
                              </p:par>
                              <p:par>
                                <p:cTn id="107" presetID="53" presetClass="entr" presetSubtype="0" fill="hold" nodeType="withEffect">
                                  <p:stCondLst>
                                    <p:cond delay="0"/>
                                  </p:stCondLst>
                                  <p:childTnLst>
                                    <p:set>
                                      <p:cBhvr>
                                        <p:cTn id="108" dur="1" fill="hold">
                                          <p:stCondLst>
                                            <p:cond delay="0"/>
                                          </p:stCondLst>
                                        </p:cTn>
                                        <p:tgtEl>
                                          <p:spTgt spid="6161"/>
                                        </p:tgtEl>
                                        <p:attrNameLst>
                                          <p:attrName>style.visibility</p:attrName>
                                        </p:attrNameLst>
                                      </p:cBhvr>
                                      <p:to>
                                        <p:strVal val="visible"/>
                                      </p:to>
                                    </p:set>
                                    <p:anim calcmode="lin" valueType="num">
                                      <p:cBhvr>
                                        <p:cTn id="109" dur="500" fill="hold"/>
                                        <p:tgtEl>
                                          <p:spTgt spid="6161"/>
                                        </p:tgtEl>
                                        <p:attrNameLst>
                                          <p:attrName>ppt_w</p:attrName>
                                        </p:attrNameLst>
                                      </p:cBhvr>
                                      <p:tavLst>
                                        <p:tav tm="0">
                                          <p:val>
                                            <p:fltVal val="0"/>
                                          </p:val>
                                        </p:tav>
                                        <p:tav tm="100000">
                                          <p:val>
                                            <p:strVal val="#ppt_w"/>
                                          </p:val>
                                        </p:tav>
                                      </p:tavLst>
                                    </p:anim>
                                    <p:anim calcmode="lin" valueType="num">
                                      <p:cBhvr>
                                        <p:cTn id="110" dur="500" fill="hold"/>
                                        <p:tgtEl>
                                          <p:spTgt spid="6161"/>
                                        </p:tgtEl>
                                        <p:attrNameLst>
                                          <p:attrName>ppt_h</p:attrName>
                                        </p:attrNameLst>
                                      </p:cBhvr>
                                      <p:tavLst>
                                        <p:tav tm="0">
                                          <p:val>
                                            <p:fltVal val="0"/>
                                          </p:val>
                                        </p:tav>
                                        <p:tav tm="100000">
                                          <p:val>
                                            <p:strVal val="#ppt_h"/>
                                          </p:val>
                                        </p:tav>
                                      </p:tavLst>
                                    </p:anim>
                                    <p:animEffect transition="in" filter="fade">
                                      <p:cBhvr>
                                        <p:cTn id="111" dur="500"/>
                                        <p:tgtEl>
                                          <p:spTgt spid="616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6163"/>
                                        </p:tgtEl>
                                        <p:attrNameLst>
                                          <p:attrName>style.visibility</p:attrName>
                                        </p:attrNameLst>
                                      </p:cBhvr>
                                      <p:to>
                                        <p:strVal val="visible"/>
                                      </p:to>
                                    </p:set>
                                    <p:anim calcmode="lin" valueType="num">
                                      <p:cBhvr>
                                        <p:cTn id="116" dur="500" fill="hold"/>
                                        <p:tgtEl>
                                          <p:spTgt spid="6163"/>
                                        </p:tgtEl>
                                        <p:attrNameLst>
                                          <p:attrName>ppt_w</p:attrName>
                                        </p:attrNameLst>
                                      </p:cBhvr>
                                      <p:tavLst>
                                        <p:tav tm="0">
                                          <p:val>
                                            <p:fltVal val="0"/>
                                          </p:val>
                                        </p:tav>
                                        <p:tav tm="100000">
                                          <p:val>
                                            <p:strVal val="#ppt_w"/>
                                          </p:val>
                                        </p:tav>
                                      </p:tavLst>
                                    </p:anim>
                                    <p:anim calcmode="lin" valueType="num">
                                      <p:cBhvr>
                                        <p:cTn id="117" dur="500" fill="hold"/>
                                        <p:tgtEl>
                                          <p:spTgt spid="6163"/>
                                        </p:tgtEl>
                                        <p:attrNameLst>
                                          <p:attrName>ppt_h</p:attrName>
                                        </p:attrNameLst>
                                      </p:cBhvr>
                                      <p:tavLst>
                                        <p:tav tm="0">
                                          <p:val>
                                            <p:fltVal val="0"/>
                                          </p:val>
                                        </p:tav>
                                        <p:tav tm="100000">
                                          <p:val>
                                            <p:strVal val="#ppt_h"/>
                                          </p:val>
                                        </p:tav>
                                      </p:tavLst>
                                    </p:anim>
                                    <p:animEffect transition="in" filter="fade">
                                      <p:cBhvr>
                                        <p:cTn id="118" dur="500"/>
                                        <p:tgtEl>
                                          <p:spTgt spid="6163"/>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6164"/>
                                        </p:tgtEl>
                                        <p:attrNameLst>
                                          <p:attrName>style.visibility</p:attrName>
                                        </p:attrNameLst>
                                      </p:cBhvr>
                                      <p:to>
                                        <p:strVal val="visible"/>
                                      </p:to>
                                    </p:set>
                                    <p:anim calcmode="lin" valueType="num">
                                      <p:cBhvr>
                                        <p:cTn id="121" dur="500" fill="hold"/>
                                        <p:tgtEl>
                                          <p:spTgt spid="6164"/>
                                        </p:tgtEl>
                                        <p:attrNameLst>
                                          <p:attrName>ppt_w</p:attrName>
                                        </p:attrNameLst>
                                      </p:cBhvr>
                                      <p:tavLst>
                                        <p:tav tm="0">
                                          <p:val>
                                            <p:fltVal val="0"/>
                                          </p:val>
                                        </p:tav>
                                        <p:tav tm="100000">
                                          <p:val>
                                            <p:strVal val="#ppt_w"/>
                                          </p:val>
                                        </p:tav>
                                      </p:tavLst>
                                    </p:anim>
                                    <p:anim calcmode="lin" valueType="num">
                                      <p:cBhvr>
                                        <p:cTn id="122" dur="500" fill="hold"/>
                                        <p:tgtEl>
                                          <p:spTgt spid="6164"/>
                                        </p:tgtEl>
                                        <p:attrNameLst>
                                          <p:attrName>ppt_h</p:attrName>
                                        </p:attrNameLst>
                                      </p:cBhvr>
                                      <p:tavLst>
                                        <p:tav tm="0">
                                          <p:val>
                                            <p:fltVal val="0"/>
                                          </p:val>
                                        </p:tav>
                                        <p:tav tm="100000">
                                          <p:val>
                                            <p:strVal val="#ppt_h"/>
                                          </p:val>
                                        </p:tav>
                                      </p:tavLst>
                                    </p:anim>
                                    <p:animEffect transition="in" filter="fade">
                                      <p:cBhvr>
                                        <p:cTn id="123" dur="500"/>
                                        <p:tgtEl>
                                          <p:spTgt spid="6164"/>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6165"/>
                                        </p:tgtEl>
                                        <p:attrNameLst>
                                          <p:attrName>style.visibility</p:attrName>
                                        </p:attrNameLst>
                                      </p:cBhvr>
                                      <p:to>
                                        <p:strVal val="visible"/>
                                      </p:to>
                                    </p:set>
                                    <p:anim calcmode="lin" valueType="num">
                                      <p:cBhvr>
                                        <p:cTn id="126" dur="500" fill="hold"/>
                                        <p:tgtEl>
                                          <p:spTgt spid="6165"/>
                                        </p:tgtEl>
                                        <p:attrNameLst>
                                          <p:attrName>ppt_w</p:attrName>
                                        </p:attrNameLst>
                                      </p:cBhvr>
                                      <p:tavLst>
                                        <p:tav tm="0">
                                          <p:val>
                                            <p:fltVal val="0"/>
                                          </p:val>
                                        </p:tav>
                                        <p:tav tm="100000">
                                          <p:val>
                                            <p:strVal val="#ppt_w"/>
                                          </p:val>
                                        </p:tav>
                                      </p:tavLst>
                                    </p:anim>
                                    <p:anim calcmode="lin" valueType="num">
                                      <p:cBhvr>
                                        <p:cTn id="127" dur="500" fill="hold"/>
                                        <p:tgtEl>
                                          <p:spTgt spid="6165"/>
                                        </p:tgtEl>
                                        <p:attrNameLst>
                                          <p:attrName>ppt_h</p:attrName>
                                        </p:attrNameLst>
                                      </p:cBhvr>
                                      <p:tavLst>
                                        <p:tav tm="0">
                                          <p:val>
                                            <p:fltVal val="0"/>
                                          </p:val>
                                        </p:tav>
                                        <p:tav tm="100000">
                                          <p:val>
                                            <p:strVal val="#ppt_h"/>
                                          </p:val>
                                        </p:tav>
                                      </p:tavLst>
                                    </p:anim>
                                    <p:animEffect transition="in" filter="fade">
                                      <p:cBhvr>
                                        <p:cTn id="128" dur="500"/>
                                        <p:tgtEl>
                                          <p:spTgt spid="6165"/>
                                        </p:tgtEl>
                                      </p:cBhvr>
                                    </p:animEffect>
                                  </p:childTnLst>
                                </p:cTn>
                              </p:par>
                              <p:par>
                                <p:cTn id="129" presetID="53" presetClass="entr" presetSubtype="0" fill="hold" nodeType="withEffect">
                                  <p:stCondLst>
                                    <p:cond delay="0"/>
                                  </p:stCondLst>
                                  <p:childTnLst>
                                    <p:set>
                                      <p:cBhvr>
                                        <p:cTn id="130" dur="1" fill="hold">
                                          <p:stCondLst>
                                            <p:cond delay="0"/>
                                          </p:stCondLst>
                                        </p:cTn>
                                        <p:tgtEl>
                                          <p:spTgt spid="6147"/>
                                        </p:tgtEl>
                                        <p:attrNameLst>
                                          <p:attrName>style.visibility</p:attrName>
                                        </p:attrNameLst>
                                      </p:cBhvr>
                                      <p:to>
                                        <p:strVal val="visible"/>
                                      </p:to>
                                    </p:set>
                                    <p:anim calcmode="lin" valueType="num">
                                      <p:cBhvr>
                                        <p:cTn id="131" dur="500" fill="hold"/>
                                        <p:tgtEl>
                                          <p:spTgt spid="6147"/>
                                        </p:tgtEl>
                                        <p:attrNameLst>
                                          <p:attrName>ppt_w</p:attrName>
                                        </p:attrNameLst>
                                      </p:cBhvr>
                                      <p:tavLst>
                                        <p:tav tm="0">
                                          <p:val>
                                            <p:fltVal val="0"/>
                                          </p:val>
                                        </p:tav>
                                        <p:tav tm="100000">
                                          <p:val>
                                            <p:strVal val="#ppt_w"/>
                                          </p:val>
                                        </p:tav>
                                      </p:tavLst>
                                    </p:anim>
                                    <p:anim calcmode="lin" valueType="num">
                                      <p:cBhvr>
                                        <p:cTn id="132" dur="500" fill="hold"/>
                                        <p:tgtEl>
                                          <p:spTgt spid="6147"/>
                                        </p:tgtEl>
                                        <p:attrNameLst>
                                          <p:attrName>ppt_h</p:attrName>
                                        </p:attrNameLst>
                                      </p:cBhvr>
                                      <p:tavLst>
                                        <p:tav tm="0">
                                          <p:val>
                                            <p:fltVal val="0"/>
                                          </p:val>
                                        </p:tav>
                                        <p:tav tm="100000">
                                          <p:val>
                                            <p:strVal val="#ppt_h"/>
                                          </p:val>
                                        </p:tav>
                                      </p:tavLst>
                                    </p:anim>
                                    <p:animEffect transition="in" filter="fade">
                                      <p:cBhvr>
                                        <p:cTn id="133" dur="500"/>
                                        <p:tgtEl>
                                          <p:spTgt spid="6147"/>
                                        </p:tgtEl>
                                      </p:cBhvr>
                                    </p:animEffect>
                                  </p:childTnLst>
                                </p:cTn>
                              </p:par>
                              <p:par>
                                <p:cTn id="134" presetID="53" presetClass="entr" presetSubtype="0" fill="hold" grpId="0" nodeType="withEffect">
                                  <p:stCondLst>
                                    <p:cond delay="0"/>
                                  </p:stCondLst>
                                  <p:childTnLst>
                                    <p:set>
                                      <p:cBhvr>
                                        <p:cTn id="135" dur="1" fill="hold">
                                          <p:stCondLst>
                                            <p:cond delay="0"/>
                                          </p:stCondLst>
                                        </p:cTn>
                                        <p:tgtEl>
                                          <p:spTgt spid="6171"/>
                                        </p:tgtEl>
                                        <p:attrNameLst>
                                          <p:attrName>style.visibility</p:attrName>
                                        </p:attrNameLst>
                                      </p:cBhvr>
                                      <p:to>
                                        <p:strVal val="visible"/>
                                      </p:to>
                                    </p:set>
                                    <p:anim calcmode="lin" valueType="num">
                                      <p:cBhvr>
                                        <p:cTn id="136" dur="500" fill="hold"/>
                                        <p:tgtEl>
                                          <p:spTgt spid="6171"/>
                                        </p:tgtEl>
                                        <p:attrNameLst>
                                          <p:attrName>ppt_w</p:attrName>
                                        </p:attrNameLst>
                                      </p:cBhvr>
                                      <p:tavLst>
                                        <p:tav tm="0">
                                          <p:val>
                                            <p:fltVal val="0"/>
                                          </p:val>
                                        </p:tav>
                                        <p:tav tm="100000">
                                          <p:val>
                                            <p:strVal val="#ppt_w"/>
                                          </p:val>
                                        </p:tav>
                                      </p:tavLst>
                                    </p:anim>
                                    <p:anim calcmode="lin" valueType="num">
                                      <p:cBhvr>
                                        <p:cTn id="137" dur="500" fill="hold"/>
                                        <p:tgtEl>
                                          <p:spTgt spid="6171"/>
                                        </p:tgtEl>
                                        <p:attrNameLst>
                                          <p:attrName>ppt_h</p:attrName>
                                        </p:attrNameLst>
                                      </p:cBhvr>
                                      <p:tavLst>
                                        <p:tav tm="0">
                                          <p:val>
                                            <p:fltVal val="0"/>
                                          </p:val>
                                        </p:tav>
                                        <p:tav tm="100000">
                                          <p:val>
                                            <p:strVal val="#ppt_h"/>
                                          </p:val>
                                        </p:tav>
                                      </p:tavLst>
                                    </p:anim>
                                    <p:animEffect transition="in" filter="fade">
                                      <p:cBhvr>
                                        <p:cTn id="138" dur="500"/>
                                        <p:tgtEl>
                                          <p:spTgt spid="6171"/>
                                        </p:tgtEl>
                                      </p:cBhvr>
                                    </p:animEffect>
                                  </p:childTnLst>
                                </p:cTn>
                              </p:par>
                              <p:par>
                                <p:cTn id="139" presetID="53" presetClass="entr" presetSubtype="0" fill="hold" grpId="0" nodeType="withEffect">
                                  <p:stCondLst>
                                    <p:cond delay="0"/>
                                  </p:stCondLst>
                                  <p:childTnLst>
                                    <p:set>
                                      <p:cBhvr>
                                        <p:cTn id="140" dur="1" fill="hold">
                                          <p:stCondLst>
                                            <p:cond delay="0"/>
                                          </p:stCondLst>
                                        </p:cTn>
                                        <p:tgtEl>
                                          <p:spTgt spid="6170"/>
                                        </p:tgtEl>
                                        <p:attrNameLst>
                                          <p:attrName>style.visibility</p:attrName>
                                        </p:attrNameLst>
                                      </p:cBhvr>
                                      <p:to>
                                        <p:strVal val="visible"/>
                                      </p:to>
                                    </p:set>
                                    <p:anim calcmode="lin" valueType="num">
                                      <p:cBhvr>
                                        <p:cTn id="141" dur="500" fill="hold"/>
                                        <p:tgtEl>
                                          <p:spTgt spid="6170"/>
                                        </p:tgtEl>
                                        <p:attrNameLst>
                                          <p:attrName>ppt_w</p:attrName>
                                        </p:attrNameLst>
                                      </p:cBhvr>
                                      <p:tavLst>
                                        <p:tav tm="0">
                                          <p:val>
                                            <p:fltVal val="0"/>
                                          </p:val>
                                        </p:tav>
                                        <p:tav tm="100000">
                                          <p:val>
                                            <p:strVal val="#ppt_w"/>
                                          </p:val>
                                        </p:tav>
                                      </p:tavLst>
                                    </p:anim>
                                    <p:anim calcmode="lin" valueType="num">
                                      <p:cBhvr>
                                        <p:cTn id="142" dur="500" fill="hold"/>
                                        <p:tgtEl>
                                          <p:spTgt spid="6170"/>
                                        </p:tgtEl>
                                        <p:attrNameLst>
                                          <p:attrName>ppt_h</p:attrName>
                                        </p:attrNameLst>
                                      </p:cBhvr>
                                      <p:tavLst>
                                        <p:tav tm="0">
                                          <p:val>
                                            <p:fltVal val="0"/>
                                          </p:val>
                                        </p:tav>
                                        <p:tav tm="100000">
                                          <p:val>
                                            <p:strVal val="#ppt_h"/>
                                          </p:val>
                                        </p:tav>
                                      </p:tavLst>
                                    </p:anim>
                                    <p:animEffect transition="in" filter="fade">
                                      <p:cBhvr>
                                        <p:cTn id="143" dur="500"/>
                                        <p:tgtEl>
                                          <p:spTgt spid="6170"/>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6181"/>
                                        </p:tgtEl>
                                        <p:attrNameLst>
                                          <p:attrName>style.visibility</p:attrName>
                                        </p:attrNameLst>
                                      </p:cBhvr>
                                      <p:to>
                                        <p:strVal val="visible"/>
                                      </p:to>
                                    </p:set>
                                    <p:anim calcmode="lin" valueType="num">
                                      <p:cBhvr>
                                        <p:cTn id="148" dur="2000" fill="hold"/>
                                        <p:tgtEl>
                                          <p:spTgt spid="6181"/>
                                        </p:tgtEl>
                                        <p:attrNameLst>
                                          <p:attrName>ppt_w</p:attrName>
                                        </p:attrNameLst>
                                      </p:cBhvr>
                                      <p:tavLst>
                                        <p:tav tm="0">
                                          <p:val>
                                            <p:fltVal val="0"/>
                                          </p:val>
                                        </p:tav>
                                        <p:tav tm="100000">
                                          <p:val>
                                            <p:strVal val="#ppt_w"/>
                                          </p:val>
                                        </p:tav>
                                      </p:tavLst>
                                    </p:anim>
                                    <p:anim calcmode="lin" valueType="num">
                                      <p:cBhvr>
                                        <p:cTn id="149" dur="2000" fill="hold"/>
                                        <p:tgtEl>
                                          <p:spTgt spid="6181"/>
                                        </p:tgtEl>
                                        <p:attrNameLst>
                                          <p:attrName>ppt_h</p:attrName>
                                        </p:attrNameLst>
                                      </p:cBhvr>
                                      <p:tavLst>
                                        <p:tav tm="0">
                                          <p:val>
                                            <p:fltVal val="0"/>
                                          </p:val>
                                        </p:tav>
                                        <p:tav tm="100000">
                                          <p:val>
                                            <p:strVal val="#ppt_h"/>
                                          </p:val>
                                        </p:tav>
                                      </p:tavLst>
                                    </p:anim>
                                    <p:animEffect transition="in" filter="fade">
                                      <p:cBhvr>
                                        <p:cTn id="150" dur="2000"/>
                                        <p:tgtEl>
                                          <p:spTgt spid="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7" grpId="0"/>
      <p:bldP spid="6158" grpId="0"/>
      <p:bldP spid="6160" grpId="0"/>
      <p:bldP spid="6162" grpId="0"/>
      <p:bldP spid="6164" grpId="0"/>
      <p:bldP spid="6165" grpId="0"/>
      <p:bldP spid="6166" grpId="0" animBg="1"/>
      <p:bldP spid="6167" grpId="0" animBg="1"/>
      <p:bldP spid="6168" grpId="0" animBg="1"/>
      <p:bldP spid="6169" grpId="0" animBg="1"/>
      <p:bldP spid="6170" grpId="0" animBg="1"/>
      <p:bldP spid="6171" grpId="0" animBg="1"/>
      <p:bldP spid="6173" grpId="0" animBg="1"/>
      <p:bldP spid="6176" grpId="0"/>
      <p:bldP spid="6177" grpId="0" animBg="1"/>
      <p:bldP spid="6180" grpId="0" animBg="1"/>
      <p:bldP spid="6181" grpId="0"/>
      <p:bldP spid="61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DOWN APPROACH</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AFTER 2000 AD, CHILDREN FIRST GOT THE T5ECHNOLOGY BECAUSE IT WAS CHEAP</a:t>
            </a:r>
          </a:p>
          <a:p>
            <a:r>
              <a:rPr lang="en-GB" dirty="0" smtClean="0"/>
              <a:t>MATURED PEOPLE WRER LACKING ON THE TECHNOLOGY/ THEY HAVE TO DEPEND ON THE CHILDREN</a:t>
            </a:r>
          </a:p>
          <a:p>
            <a:r>
              <a:rPr lang="en-GB" dirty="0" smtClean="0"/>
              <a:t>CHILDREN BECAME MORE EFFICIENT IN THEIR ACTIVITIES!</a:t>
            </a:r>
          </a:p>
          <a:p>
            <a:r>
              <a:rPr lang="en-GB" dirty="0" smtClean="0"/>
              <a:t>CHILDREN HAVE MORE TIME NOTHING TO DO </a:t>
            </a:r>
          </a:p>
          <a:p>
            <a:r>
              <a:rPr lang="en-GB" dirty="0" smtClean="0"/>
              <a:t>PARENTS WERE BUSY ON EARNING MONEY, FEEDING CHILDREN</a:t>
            </a:r>
          </a:p>
          <a:p>
            <a:r>
              <a:rPr lang="en-GB" dirty="0" smtClean="0"/>
              <a:t>CHILDREN WENT TO PHONOGRAPHY THEN TO NARCOTICS</a:t>
            </a:r>
          </a:p>
          <a:p>
            <a:r>
              <a:rPr lang="en-GB" dirty="0" smtClean="0"/>
              <a:t>SINCE THEY DONOT HAVE MONEY, MOST OF T5HEM RUINEDE THEIR LIFE!</a:t>
            </a:r>
          </a:p>
          <a:p>
            <a:r>
              <a:rPr lang="en-GB" dirty="0" smtClean="0"/>
              <a:t>How to address this situation</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 this scenario what is our duty?</a:t>
            </a:r>
            <a:endParaRPr lang="en-GB" dirty="0"/>
          </a:p>
        </p:txBody>
      </p:sp>
      <p:sp>
        <p:nvSpPr>
          <p:cNvPr id="3" name="Content Placeholder 2"/>
          <p:cNvSpPr>
            <a:spLocks noGrp="1"/>
          </p:cNvSpPr>
          <p:nvPr>
            <p:ph idx="1"/>
          </p:nvPr>
        </p:nvSpPr>
        <p:spPr/>
        <p:txBody>
          <a:bodyPr/>
          <a:lstStyle/>
          <a:p>
            <a:r>
              <a:rPr lang="en-GB" dirty="0" smtClean="0"/>
              <a:t>First we have to be energetic</a:t>
            </a:r>
          </a:p>
          <a:p>
            <a:r>
              <a:rPr lang="en-GB" dirty="0" smtClean="0"/>
              <a:t>We have to know how to express very clearly</a:t>
            </a:r>
          </a:p>
          <a:p>
            <a:r>
              <a:rPr lang="en-GB" dirty="0" smtClean="0"/>
              <a:t>The power of language</a:t>
            </a:r>
          </a:p>
          <a:p>
            <a:r>
              <a:rPr lang="en-GB" dirty="0" smtClean="0"/>
              <a:t>Using the latest cheap technology for the student to climb up the ladder of knowledge</a:t>
            </a:r>
          </a:p>
          <a:p>
            <a:r>
              <a:rPr lang="en-GB" dirty="0" smtClean="0"/>
              <a:t>Use of the computers, for their day to </a:t>
            </a:r>
            <a:r>
              <a:rPr lang="en-GB" dirty="0" err="1" smtClean="0"/>
              <a:t>activitees</a:t>
            </a:r>
            <a:endParaRPr lang="en-GB" dirty="0" smtClean="0"/>
          </a:p>
          <a:p>
            <a:r>
              <a:rPr lang="en-GB" dirty="0" smtClean="0"/>
              <a:t>Use of computer programming</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Value of Energy</a:t>
            </a:r>
            <a:endParaRPr lang="en-US" dirty="0"/>
          </a:p>
        </p:txBody>
      </p:sp>
      <p:sp>
        <p:nvSpPr>
          <p:cNvPr id="3" name="Content Placeholder 2"/>
          <p:cNvSpPr>
            <a:spLocks noGrp="1"/>
          </p:cNvSpPr>
          <p:nvPr>
            <p:ph idx="1"/>
          </p:nvPr>
        </p:nvSpPr>
        <p:spPr>
          <a:xfrm>
            <a:off x="1043608" y="908720"/>
            <a:ext cx="8100392" cy="843880"/>
          </a:xfrm>
        </p:spPr>
        <p:txBody>
          <a:bodyPr>
            <a:normAutofit fontScale="92500" lnSpcReduction="20000"/>
          </a:bodyPr>
          <a:lstStyle/>
          <a:p>
            <a:pPr>
              <a:buNone/>
            </a:pPr>
            <a:r>
              <a:rPr lang="en-US" dirty="0" smtClean="0"/>
              <a:t>Hell is full of TALENTED people, while Heaven is full of ENERGETIC people!</a:t>
            </a:r>
          </a:p>
          <a:p>
            <a:pPr>
              <a:buNone/>
            </a:pPr>
            <a:endParaRPr lang="en-US" dirty="0"/>
          </a:p>
        </p:txBody>
      </p:sp>
      <p:sp>
        <p:nvSpPr>
          <p:cNvPr id="4" name="Oval 3"/>
          <p:cNvSpPr/>
          <p:nvPr/>
        </p:nvSpPr>
        <p:spPr>
          <a:xfrm>
            <a:off x="1905000" y="30480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Health</a:t>
            </a:r>
            <a:endParaRPr lang="en-US" dirty="0"/>
          </a:p>
        </p:txBody>
      </p:sp>
      <p:sp>
        <p:nvSpPr>
          <p:cNvPr id="6" name="Oval 5"/>
          <p:cNvSpPr/>
          <p:nvPr/>
        </p:nvSpPr>
        <p:spPr>
          <a:xfrm>
            <a:off x="5410200" y="2971800"/>
            <a:ext cx="1828800" cy="1447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Happiness</a:t>
            </a:r>
            <a:endParaRPr lang="en-US" sz="1600" dirty="0"/>
          </a:p>
        </p:txBody>
      </p:sp>
      <p:sp>
        <p:nvSpPr>
          <p:cNvPr id="7" name="Oval 6"/>
          <p:cNvSpPr/>
          <p:nvPr/>
        </p:nvSpPr>
        <p:spPr>
          <a:xfrm>
            <a:off x="3491880" y="4581128"/>
            <a:ext cx="182880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Efficient</a:t>
            </a:r>
            <a:endParaRPr lang="en-US" dirty="0"/>
          </a:p>
        </p:txBody>
      </p:sp>
      <p:sp>
        <p:nvSpPr>
          <p:cNvPr id="8" name="TextBox 7"/>
          <p:cNvSpPr txBox="1"/>
          <p:nvPr/>
        </p:nvSpPr>
        <p:spPr>
          <a:xfrm>
            <a:off x="2438400" y="2438400"/>
            <a:ext cx="1239378" cy="523220"/>
          </a:xfrm>
          <a:prstGeom prst="rect">
            <a:avLst/>
          </a:prstGeom>
          <a:noFill/>
        </p:spPr>
        <p:txBody>
          <a:bodyPr wrap="none" rtlCol="0">
            <a:spAutoFit/>
          </a:bodyPr>
          <a:lstStyle/>
          <a:p>
            <a:r>
              <a:rPr lang="en-US" sz="2800" b="1" dirty="0" smtClean="0"/>
              <a:t>Talents</a:t>
            </a:r>
            <a:endParaRPr lang="en-US" sz="2800" b="1" dirty="0"/>
          </a:p>
        </p:txBody>
      </p:sp>
      <p:sp>
        <p:nvSpPr>
          <p:cNvPr id="9" name="TextBox 8"/>
          <p:cNvSpPr txBox="1"/>
          <p:nvPr/>
        </p:nvSpPr>
        <p:spPr>
          <a:xfrm>
            <a:off x="4572000" y="2438400"/>
            <a:ext cx="1196738" cy="523220"/>
          </a:xfrm>
          <a:prstGeom prst="rect">
            <a:avLst/>
          </a:prstGeom>
          <a:noFill/>
        </p:spPr>
        <p:txBody>
          <a:bodyPr wrap="none" rtlCol="0">
            <a:spAutoFit/>
          </a:bodyPr>
          <a:lstStyle/>
          <a:p>
            <a:r>
              <a:rPr lang="en-US" sz="2800" b="1" dirty="0" smtClean="0"/>
              <a:t>Energy</a:t>
            </a:r>
            <a:endParaRPr lang="en-US" sz="2800" b="1" dirty="0"/>
          </a:p>
        </p:txBody>
      </p:sp>
      <p:sp>
        <p:nvSpPr>
          <p:cNvPr id="10" name="Curved Down Arrow 9"/>
          <p:cNvSpPr/>
          <p:nvPr/>
        </p:nvSpPr>
        <p:spPr>
          <a:xfrm>
            <a:off x="3429000" y="2057400"/>
            <a:ext cx="14478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0" y="5661249"/>
            <a:ext cx="10245625" cy="1200329"/>
          </a:xfrm>
          <a:prstGeom prst="rect">
            <a:avLst/>
          </a:prstGeom>
          <a:noFill/>
        </p:spPr>
        <p:txBody>
          <a:bodyPr wrap="square" rtlCol="0">
            <a:spAutoFit/>
          </a:bodyPr>
          <a:lstStyle/>
          <a:p>
            <a:r>
              <a:rPr lang="en-US" sz="2400" b="1" dirty="0" smtClean="0"/>
              <a:t>Practice:</a:t>
            </a:r>
          </a:p>
          <a:p>
            <a:r>
              <a:rPr lang="en-US" sz="2400" b="1" dirty="0" smtClean="0"/>
              <a:t>JOY/HAPPINESS/WISDOM, ALWAYS YOU HAVE TO BE ENERGETIC TO</a:t>
            </a:r>
          </a:p>
          <a:p>
            <a:r>
              <a:rPr lang="en-US" sz="2400" b="1" dirty="0" smtClean="0"/>
              <a:t>                                                            ENJOY LIFE</a:t>
            </a:r>
            <a:endParaRPr lang="en-US" sz="2400" b="1" dirty="0"/>
          </a:p>
        </p:txBody>
      </p:sp>
      <p:grpSp>
        <p:nvGrpSpPr>
          <p:cNvPr id="5" name="Group 17"/>
          <p:cNvGrpSpPr/>
          <p:nvPr/>
        </p:nvGrpSpPr>
        <p:grpSpPr>
          <a:xfrm>
            <a:off x="2971800" y="3810000"/>
            <a:ext cx="685800" cy="609600"/>
            <a:chOff x="2971800" y="3810000"/>
            <a:chExt cx="685800" cy="609600"/>
          </a:xfrm>
        </p:grpSpPr>
        <p:cxnSp>
          <p:nvCxnSpPr>
            <p:cNvPr id="13" name="Straight Connector 12"/>
            <p:cNvCxnSpPr/>
            <p:nvPr/>
          </p:nvCxnSpPr>
          <p:spPr>
            <a:xfrm rot="16200000" flipH="1">
              <a:off x="2933700" y="4229100"/>
              <a:ext cx="228600" cy="152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rot="5400000" flipH="1" flipV="1">
              <a:off x="3086100" y="3848100"/>
              <a:ext cx="609600" cy="53340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12" name="Group 21"/>
          <p:cNvGrpSpPr/>
          <p:nvPr/>
        </p:nvGrpSpPr>
        <p:grpSpPr>
          <a:xfrm>
            <a:off x="6781800" y="3810000"/>
            <a:ext cx="685800" cy="609600"/>
            <a:chOff x="6781800" y="3810000"/>
            <a:chExt cx="685800" cy="609600"/>
          </a:xfrm>
        </p:grpSpPr>
        <p:cxnSp>
          <p:nvCxnSpPr>
            <p:cNvPr id="16" name="Straight Connector 15"/>
            <p:cNvCxnSpPr/>
            <p:nvPr/>
          </p:nvCxnSpPr>
          <p:spPr>
            <a:xfrm rot="16200000" flipH="1">
              <a:off x="6743700" y="4229100"/>
              <a:ext cx="228600" cy="15240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rot="5400000" flipH="1" flipV="1">
              <a:off x="6896100" y="3848100"/>
              <a:ext cx="609600" cy="533400"/>
            </a:xfrm>
            <a:prstGeom prst="line">
              <a:avLst/>
            </a:prstGeom>
            <a:ln/>
          </p:spPr>
          <p:style>
            <a:lnRef idx="3">
              <a:schemeClr val="accent3"/>
            </a:lnRef>
            <a:fillRef idx="0">
              <a:schemeClr val="accent3"/>
            </a:fillRef>
            <a:effectRef idx="2">
              <a:schemeClr val="accent3"/>
            </a:effectRef>
            <a:fontRef idx="minor">
              <a:schemeClr val="tx1"/>
            </a:fontRef>
          </p:style>
        </p:cxnSp>
      </p:grpSp>
      <p:grpSp>
        <p:nvGrpSpPr>
          <p:cNvPr id="15" name="Group 18"/>
          <p:cNvGrpSpPr/>
          <p:nvPr/>
        </p:nvGrpSpPr>
        <p:grpSpPr>
          <a:xfrm>
            <a:off x="4932040" y="5589240"/>
            <a:ext cx="685800" cy="609600"/>
            <a:chOff x="2971800" y="3810000"/>
            <a:chExt cx="685800" cy="609600"/>
          </a:xfrm>
        </p:grpSpPr>
        <p:cxnSp>
          <p:nvCxnSpPr>
            <p:cNvPr id="20" name="Straight Connector 19"/>
            <p:cNvCxnSpPr/>
            <p:nvPr/>
          </p:nvCxnSpPr>
          <p:spPr>
            <a:xfrm rot="16200000" flipH="1">
              <a:off x="2933700" y="4229100"/>
              <a:ext cx="228600" cy="1524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rot="5400000" flipH="1" flipV="1">
              <a:off x="3086100" y="3848100"/>
              <a:ext cx="609600" cy="533400"/>
            </a:xfrm>
            <a:prstGeom prst="line">
              <a:avLst/>
            </a:prstGeom>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par>
                                <p:cTn id="31" presetID="3"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plus(in)">
                                      <p:cBhvr>
                                        <p:cTn id="38" dur="2000"/>
                                        <p:tgtEl>
                                          <p:spTgt spid="6"/>
                                        </p:tgtEl>
                                      </p:cBhvr>
                                    </p:animEffect>
                                  </p:childTnLst>
                                </p:cTn>
                              </p:par>
                              <p:par>
                                <p:cTn id="39" presetID="13"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plus(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Left)">
                                      <p:cBhvr>
                                        <p:cTn id="5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p:bldP spid="9" grpId="0"/>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impact of technology for day to day life of human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When we die no space or time is  a matter for us!</a:t>
            </a:r>
          </a:p>
          <a:p>
            <a:r>
              <a:rPr lang="en-GB" dirty="0" smtClean="0"/>
              <a:t>Today the technology use </a:t>
            </a:r>
            <a:r>
              <a:rPr lang="en-GB" dirty="0" err="1" smtClean="0"/>
              <a:t>pico</a:t>
            </a:r>
            <a:r>
              <a:rPr lang="en-GB" dirty="0" smtClean="0"/>
              <a:t> seconds or </a:t>
            </a:r>
            <a:r>
              <a:rPr lang="en-GB" dirty="0" err="1" smtClean="0"/>
              <a:t>anstoms</a:t>
            </a:r>
            <a:r>
              <a:rPr lang="en-GB" dirty="0" smtClean="0"/>
              <a:t>, to measure the time and length</a:t>
            </a:r>
          </a:p>
          <a:p>
            <a:r>
              <a:rPr lang="en-GB" dirty="0" smtClean="0"/>
              <a:t>Sec or a meter is no longer a  small parameter. It has become unlike the old days</a:t>
            </a:r>
          </a:p>
          <a:p>
            <a:r>
              <a:rPr lang="en-GB" dirty="0" smtClean="0"/>
              <a:t>Optical fibres can carry million of data.</a:t>
            </a:r>
          </a:p>
          <a:p>
            <a:r>
              <a:rPr lang="en-GB" dirty="0" smtClean="0"/>
              <a:t>Optical fibre will reach your home in few years time</a:t>
            </a:r>
          </a:p>
          <a:p>
            <a:r>
              <a:rPr lang="en-GB" dirty="0" smtClean="0"/>
              <a:t>Cost/bit is very low. The world is changing to next generation networks!</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BACK BORN NETWORK OF SRILANKA</a:t>
            </a:r>
            <a:endParaRPr lang="en-GB" dirty="0"/>
          </a:p>
        </p:txBody>
      </p:sp>
      <p:pic>
        <p:nvPicPr>
          <p:cNvPr id="1026" name="Picture 2" descr="C:\Users\nilu111\Desktop\NBN RINGS.jpg"/>
          <p:cNvPicPr>
            <a:picLocks noGrp="1" noChangeAspect="1" noChangeArrowheads="1"/>
          </p:cNvPicPr>
          <p:nvPr>
            <p:ph idx="1"/>
          </p:nvPr>
        </p:nvPicPr>
        <p:blipFill>
          <a:blip r:embed="rId2" cstate="print"/>
          <a:srcRect/>
          <a:stretch>
            <a:fillRect/>
          </a:stretch>
        </p:blipFill>
        <p:spPr bwMode="auto">
          <a:xfrm>
            <a:off x="2974601" y="1600200"/>
            <a:ext cx="3194797" cy="45259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8" name="TextBox 7"/>
          <p:cNvSpPr txBox="1">
            <a:spLocks noChangeArrowheads="1"/>
          </p:cNvSpPr>
          <p:nvPr/>
        </p:nvSpPr>
        <p:spPr bwMode="auto">
          <a:xfrm>
            <a:off x="762000" y="0"/>
            <a:ext cx="7086600" cy="523875"/>
          </a:xfrm>
          <a:prstGeom prst="rect">
            <a:avLst/>
          </a:prstGeom>
          <a:noFill/>
          <a:ln w="9525">
            <a:noFill/>
            <a:miter lim="800000"/>
            <a:headEnd/>
            <a:tailEnd/>
          </a:ln>
        </p:spPr>
        <p:txBody>
          <a:bodyPr>
            <a:spAutoFit/>
          </a:bodyPr>
          <a:lstStyle/>
          <a:p>
            <a:r>
              <a:rPr lang="en-US" sz="2800" b="1" u="sng">
                <a:latin typeface="Calibri" pitchFamily="34" charset="0"/>
              </a:rPr>
              <a:t>Overall benefits of NGN network to Sri Lanka</a:t>
            </a:r>
          </a:p>
        </p:txBody>
      </p:sp>
      <p:sp>
        <p:nvSpPr>
          <p:cNvPr id="9" name="TextBox 8"/>
          <p:cNvSpPr txBox="1">
            <a:spLocks noChangeArrowheads="1"/>
          </p:cNvSpPr>
          <p:nvPr/>
        </p:nvSpPr>
        <p:spPr bwMode="auto">
          <a:xfrm>
            <a:off x="-228600" y="533400"/>
            <a:ext cx="10134600" cy="430213"/>
          </a:xfrm>
          <a:prstGeom prst="rect">
            <a:avLst/>
          </a:prstGeom>
          <a:noFill/>
          <a:ln w="9525">
            <a:noFill/>
            <a:miter lim="800000"/>
            <a:headEnd/>
            <a:tailEnd/>
          </a:ln>
        </p:spPr>
        <p:txBody>
          <a:bodyPr>
            <a:spAutoFit/>
          </a:bodyPr>
          <a:lstStyle/>
          <a:p>
            <a:r>
              <a:rPr lang="en-US" sz="2200">
                <a:solidFill>
                  <a:srgbClr val="FF0000"/>
                </a:solidFill>
                <a:latin typeface="Calibri" pitchFamily="34" charset="0"/>
              </a:rPr>
              <a:t>Quicker we embark on NGN quicker Sri lanka become the hub of the South Asia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74688"/>
            <a:ext cx="8229600" cy="2092326"/>
          </a:xfrm>
        </p:spPr>
        <p:txBody>
          <a:bodyPr/>
          <a:lstStyle/>
          <a:p>
            <a:r>
              <a:rPr lang="en-GB" smtClean="0"/>
              <a:t/>
            </a:r>
            <a:br>
              <a:rPr lang="en-GB" smtClean="0"/>
            </a:br>
            <a:r>
              <a:rPr lang="en-GB" smtClean="0"/>
              <a:t>NGN SERVICES</a:t>
            </a:r>
          </a:p>
        </p:txBody>
      </p:sp>
      <p:sp>
        <p:nvSpPr>
          <p:cNvPr id="26627" name="Content Placeholder 2"/>
          <p:cNvSpPr>
            <a:spLocks noGrp="1"/>
          </p:cNvSpPr>
          <p:nvPr>
            <p:ph idx="1"/>
          </p:nvPr>
        </p:nvSpPr>
        <p:spPr/>
        <p:txBody>
          <a:bodyPr/>
          <a:lstStyle/>
          <a:p>
            <a:endParaRPr lang="en-GB" smtClean="0"/>
          </a:p>
        </p:txBody>
      </p:sp>
      <p:pic>
        <p:nvPicPr>
          <p:cNvPr id="26628" name="Picture 2"/>
          <p:cNvPicPr>
            <a:picLocks noChangeAspect="1" noChangeArrowheads="1"/>
          </p:cNvPicPr>
          <p:nvPr/>
        </p:nvPicPr>
        <p:blipFill>
          <a:blip r:embed="rId2" cstate="print"/>
          <a:srcRect/>
          <a:stretch>
            <a:fillRect/>
          </a:stretch>
        </p:blipFill>
        <p:spPr bwMode="auto">
          <a:xfrm>
            <a:off x="933450" y="1228725"/>
            <a:ext cx="72771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936625" y="720725"/>
            <a:ext cx="2843213" cy="979488"/>
            <a:chOff x="1008112" y="548680"/>
            <a:chExt cx="2843808" cy="979309"/>
          </a:xfrm>
        </p:grpSpPr>
        <p:pic>
          <p:nvPicPr>
            <p:cNvPr id="29730" name="Picture 14"/>
            <p:cNvPicPr>
              <a:picLocks noChangeAspect="1" noChangeArrowheads="1"/>
            </p:cNvPicPr>
            <p:nvPr/>
          </p:nvPicPr>
          <p:blipFill>
            <a:blip r:embed="rId2" cstate="print"/>
            <a:srcRect/>
            <a:stretch>
              <a:fillRect/>
            </a:stretch>
          </p:blipFill>
          <p:spPr bwMode="auto">
            <a:xfrm>
              <a:off x="3347864" y="548680"/>
              <a:ext cx="504056" cy="979309"/>
            </a:xfrm>
            <a:prstGeom prst="rect">
              <a:avLst/>
            </a:prstGeom>
            <a:noFill/>
            <a:ln w="9525">
              <a:noFill/>
              <a:miter lim="800000"/>
              <a:headEnd/>
              <a:tailEnd/>
            </a:ln>
          </p:spPr>
        </p:pic>
        <p:sp>
          <p:nvSpPr>
            <p:cNvPr id="29731" name="Rectangle 16"/>
            <p:cNvSpPr>
              <a:spLocks noChangeArrowheads="1"/>
            </p:cNvSpPr>
            <p:nvPr/>
          </p:nvSpPr>
          <p:spPr bwMode="auto">
            <a:xfrm>
              <a:off x="1008112" y="980728"/>
              <a:ext cx="2483768" cy="461665"/>
            </a:xfrm>
            <a:prstGeom prst="rect">
              <a:avLst/>
            </a:prstGeom>
            <a:noFill/>
            <a:ln w="9525">
              <a:noFill/>
              <a:miter lim="800000"/>
              <a:headEnd/>
              <a:tailEnd/>
            </a:ln>
          </p:spPr>
          <p:txBody>
            <a:bodyPr>
              <a:spAutoFit/>
            </a:bodyPr>
            <a:lstStyle/>
            <a:p>
              <a:pPr algn="r"/>
              <a:r>
                <a:rPr lang="en-GB" sz="1200"/>
                <a:t>Analog cell phones were still widely used</a:t>
              </a:r>
            </a:p>
          </p:txBody>
        </p:sp>
      </p:grpSp>
      <p:grpSp>
        <p:nvGrpSpPr>
          <p:cNvPr id="3" name="Group 19"/>
          <p:cNvGrpSpPr>
            <a:grpSpLocks/>
          </p:cNvGrpSpPr>
          <p:nvPr/>
        </p:nvGrpSpPr>
        <p:grpSpPr bwMode="auto">
          <a:xfrm>
            <a:off x="5148263" y="908050"/>
            <a:ext cx="3384550" cy="649288"/>
            <a:chOff x="5220072" y="908720"/>
            <a:chExt cx="3384376" cy="648072"/>
          </a:xfrm>
        </p:grpSpPr>
        <p:sp>
          <p:nvSpPr>
            <p:cNvPr id="29728" name="TextBox 4"/>
            <p:cNvSpPr txBox="1">
              <a:spLocks noChangeArrowheads="1"/>
            </p:cNvSpPr>
            <p:nvPr/>
          </p:nvSpPr>
          <p:spPr bwMode="auto">
            <a:xfrm>
              <a:off x="6120680" y="980728"/>
              <a:ext cx="2483768" cy="461665"/>
            </a:xfrm>
            <a:prstGeom prst="rect">
              <a:avLst/>
            </a:prstGeom>
            <a:noFill/>
            <a:ln w="9525">
              <a:noFill/>
              <a:miter lim="800000"/>
              <a:headEnd/>
              <a:tailEnd/>
            </a:ln>
          </p:spPr>
          <p:txBody>
            <a:bodyPr>
              <a:spAutoFit/>
            </a:bodyPr>
            <a:lstStyle/>
            <a:p>
              <a:r>
                <a:rPr lang="en-GB" sz="1200"/>
                <a:t>Casio’s new digital camera featured 1024 x 768 resolution</a:t>
              </a:r>
            </a:p>
          </p:txBody>
        </p:sp>
        <p:pic>
          <p:nvPicPr>
            <p:cNvPr id="29729" name="Picture 3"/>
            <p:cNvPicPr>
              <a:picLocks noChangeAspect="1" noChangeArrowheads="1"/>
            </p:cNvPicPr>
            <p:nvPr/>
          </p:nvPicPr>
          <p:blipFill>
            <a:blip r:embed="rId3" cstate="print"/>
            <a:srcRect/>
            <a:stretch>
              <a:fillRect/>
            </a:stretch>
          </p:blipFill>
          <p:spPr bwMode="auto">
            <a:xfrm>
              <a:off x="5220072" y="908720"/>
              <a:ext cx="887360" cy="648072"/>
            </a:xfrm>
            <a:prstGeom prst="rect">
              <a:avLst/>
            </a:prstGeom>
            <a:noFill/>
            <a:ln w="9525">
              <a:noFill/>
              <a:miter lim="800000"/>
              <a:headEnd/>
              <a:tailEnd/>
            </a:ln>
          </p:spPr>
        </p:pic>
      </p:grpSp>
      <p:grpSp>
        <p:nvGrpSpPr>
          <p:cNvPr id="4" name="Group 20"/>
          <p:cNvGrpSpPr>
            <a:grpSpLocks/>
          </p:cNvGrpSpPr>
          <p:nvPr/>
        </p:nvGrpSpPr>
        <p:grpSpPr bwMode="auto">
          <a:xfrm>
            <a:off x="6084888" y="1887538"/>
            <a:ext cx="3240087" cy="677862"/>
            <a:chOff x="6084168" y="1772816"/>
            <a:chExt cx="3240360" cy="677416"/>
          </a:xfrm>
        </p:grpSpPr>
        <p:sp>
          <p:nvSpPr>
            <p:cNvPr id="29726" name="TextBox 5"/>
            <p:cNvSpPr txBox="1">
              <a:spLocks noChangeArrowheads="1"/>
            </p:cNvSpPr>
            <p:nvPr/>
          </p:nvSpPr>
          <p:spPr bwMode="auto">
            <a:xfrm>
              <a:off x="6876256" y="1772816"/>
              <a:ext cx="2448272" cy="646331"/>
            </a:xfrm>
            <a:prstGeom prst="rect">
              <a:avLst/>
            </a:prstGeom>
            <a:noFill/>
            <a:ln w="9525">
              <a:noFill/>
              <a:miter lim="800000"/>
              <a:headEnd/>
              <a:tailEnd/>
            </a:ln>
          </p:spPr>
          <p:txBody>
            <a:bodyPr>
              <a:spAutoFit/>
            </a:bodyPr>
            <a:lstStyle/>
            <a:p>
              <a:r>
                <a:rPr lang="en-GB" sz="1200"/>
                <a:t>The Powerbook G3 had a 300Mhz processor, zip drive and a 5.0 GB hard drive</a:t>
              </a:r>
            </a:p>
          </p:txBody>
        </p:sp>
        <p:pic>
          <p:nvPicPr>
            <p:cNvPr id="29727" name="Picture 4"/>
            <p:cNvPicPr>
              <a:picLocks noChangeAspect="1" noChangeArrowheads="1"/>
            </p:cNvPicPr>
            <p:nvPr/>
          </p:nvPicPr>
          <p:blipFill>
            <a:blip r:embed="rId4" cstate="print"/>
            <a:srcRect/>
            <a:stretch>
              <a:fillRect/>
            </a:stretch>
          </p:blipFill>
          <p:spPr bwMode="auto">
            <a:xfrm>
              <a:off x="6084168" y="1772816"/>
              <a:ext cx="840722" cy="677416"/>
            </a:xfrm>
            <a:prstGeom prst="rect">
              <a:avLst/>
            </a:prstGeom>
            <a:noFill/>
            <a:ln w="9525">
              <a:noFill/>
              <a:miter lim="800000"/>
              <a:headEnd/>
              <a:tailEnd/>
            </a:ln>
          </p:spPr>
        </p:pic>
      </p:grpSp>
      <p:grpSp>
        <p:nvGrpSpPr>
          <p:cNvPr id="5" name="Group 22"/>
          <p:cNvGrpSpPr>
            <a:grpSpLocks/>
          </p:cNvGrpSpPr>
          <p:nvPr/>
        </p:nvGrpSpPr>
        <p:grpSpPr bwMode="auto">
          <a:xfrm>
            <a:off x="6372225" y="3070225"/>
            <a:ext cx="3240088" cy="646113"/>
            <a:chOff x="5868144" y="2924944"/>
            <a:chExt cx="3240360" cy="646331"/>
          </a:xfrm>
        </p:grpSpPr>
        <p:sp>
          <p:nvSpPr>
            <p:cNvPr id="29724" name="TextBox 6"/>
            <p:cNvSpPr txBox="1">
              <a:spLocks noChangeArrowheads="1"/>
            </p:cNvSpPr>
            <p:nvPr/>
          </p:nvSpPr>
          <p:spPr bwMode="auto">
            <a:xfrm>
              <a:off x="6660232" y="2924944"/>
              <a:ext cx="2448272" cy="646331"/>
            </a:xfrm>
            <a:prstGeom prst="rect">
              <a:avLst/>
            </a:prstGeom>
            <a:noFill/>
            <a:ln w="9525">
              <a:noFill/>
              <a:miter lim="800000"/>
              <a:headEnd/>
              <a:tailEnd/>
            </a:ln>
          </p:spPr>
          <p:txBody>
            <a:bodyPr>
              <a:spAutoFit/>
            </a:bodyPr>
            <a:lstStyle/>
            <a:p>
              <a:r>
                <a:rPr lang="en-GB" sz="1200"/>
                <a:t>Stacked hard drives afforded computer users ample space </a:t>
              </a:r>
            </a:p>
            <a:p>
              <a:r>
                <a:rPr lang="en-GB" sz="1200"/>
                <a:t>to store files</a:t>
              </a:r>
            </a:p>
          </p:txBody>
        </p:sp>
        <p:pic>
          <p:nvPicPr>
            <p:cNvPr id="29725" name="Picture 5"/>
            <p:cNvPicPr>
              <a:picLocks noChangeAspect="1" noChangeArrowheads="1"/>
            </p:cNvPicPr>
            <p:nvPr/>
          </p:nvPicPr>
          <p:blipFill>
            <a:blip r:embed="rId5" cstate="print"/>
            <a:srcRect/>
            <a:stretch>
              <a:fillRect/>
            </a:stretch>
          </p:blipFill>
          <p:spPr bwMode="auto">
            <a:xfrm>
              <a:off x="5868144" y="2996952"/>
              <a:ext cx="787152" cy="571915"/>
            </a:xfrm>
            <a:prstGeom prst="rect">
              <a:avLst/>
            </a:prstGeom>
            <a:noFill/>
            <a:ln w="9525">
              <a:noFill/>
              <a:miter lim="800000"/>
              <a:headEnd/>
              <a:tailEnd/>
            </a:ln>
          </p:spPr>
        </p:pic>
      </p:grpSp>
      <p:grpSp>
        <p:nvGrpSpPr>
          <p:cNvPr id="6" name="Group 25"/>
          <p:cNvGrpSpPr>
            <a:grpSpLocks/>
          </p:cNvGrpSpPr>
          <p:nvPr/>
        </p:nvGrpSpPr>
        <p:grpSpPr bwMode="auto">
          <a:xfrm>
            <a:off x="6443663" y="4033838"/>
            <a:ext cx="3457575" cy="908050"/>
            <a:chOff x="5724128" y="3909675"/>
            <a:chExt cx="3456384" cy="907802"/>
          </a:xfrm>
        </p:grpSpPr>
        <p:pic>
          <p:nvPicPr>
            <p:cNvPr id="29722" name="Picture 6"/>
            <p:cNvPicPr>
              <a:picLocks noChangeAspect="1" noChangeArrowheads="1"/>
            </p:cNvPicPr>
            <p:nvPr/>
          </p:nvPicPr>
          <p:blipFill>
            <a:blip r:embed="rId6" cstate="print"/>
            <a:srcRect/>
            <a:stretch>
              <a:fillRect/>
            </a:stretch>
          </p:blipFill>
          <p:spPr bwMode="auto">
            <a:xfrm>
              <a:off x="5724128" y="3909675"/>
              <a:ext cx="1069851" cy="867900"/>
            </a:xfrm>
            <a:prstGeom prst="rect">
              <a:avLst/>
            </a:prstGeom>
            <a:noFill/>
            <a:ln w="9525">
              <a:noFill/>
              <a:miter lim="800000"/>
              <a:headEnd/>
              <a:tailEnd/>
            </a:ln>
          </p:spPr>
        </p:pic>
        <p:sp>
          <p:nvSpPr>
            <p:cNvPr id="29723" name="TextBox 7"/>
            <p:cNvSpPr txBox="1">
              <a:spLocks noChangeArrowheads="1"/>
            </p:cNvSpPr>
            <p:nvPr/>
          </p:nvSpPr>
          <p:spPr bwMode="auto">
            <a:xfrm>
              <a:off x="6660232" y="3986480"/>
              <a:ext cx="2520280" cy="830997"/>
            </a:xfrm>
            <a:prstGeom prst="rect">
              <a:avLst/>
            </a:prstGeom>
            <a:noFill/>
            <a:ln w="9525">
              <a:noFill/>
              <a:miter lim="800000"/>
              <a:headEnd/>
              <a:tailEnd/>
            </a:ln>
          </p:spPr>
          <p:txBody>
            <a:bodyPr>
              <a:spAutoFit/>
            </a:bodyPr>
            <a:lstStyle/>
            <a:p>
              <a:r>
                <a:rPr lang="en-GB" sz="1200"/>
                <a:t>The first commercial </a:t>
              </a:r>
            </a:p>
            <a:p>
              <a:r>
                <a:rPr lang="en-GB" sz="1200"/>
                <a:t>bluetooth products </a:t>
              </a:r>
            </a:p>
            <a:p>
              <a:r>
                <a:rPr lang="en-GB" sz="1200"/>
                <a:t>began coming out only </a:t>
              </a:r>
            </a:p>
            <a:p>
              <a:r>
                <a:rPr lang="en-GB" sz="1200"/>
                <a:t>in 1998</a:t>
              </a:r>
            </a:p>
          </p:txBody>
        </p:sp>
      </p:grpSp>
      <p:grpSp>
        <p:nvGrpSpPr>
          <p:cNvPr id="7" name="Group 27"/>
          <p:cNvGrpSpPr>
            <a:grpSpLocks/>
          </p:cNvGrpSpPr>
          <p:nvPr/>
        </p:nvGrpSpPr>
        <p:grpSpPr bwMode="auto">
          <a:xfrm>
            <a:off x="6516688" y="5157788"/>
            <a:ext cx="3311525" cy="663575"/>
            <a:chOff x="5868144" y="4997746"/>
            <a:chExt cx="3312368" cy="663502"/>
          </a:xfrm>
        </p:grpSpPr>
        <p:sp>
          <p:nvSpPr>
            <p:cNvPr id="29720" name="TextBox 10"/>
            <p:cNvSpPr txBox="1">
              <a:spLocks noChangeArrowheads="1"/>
            </p:cNvSpPr>
            <p:nvPr/>
          </p:nvSpPr>
          <p:spPr bwMode="auto">
            <a:xfrm>
              <a:off x="6696744" y="5085184"/>
              <a:ext cx="2483768" cy="461665"/>
            </a:xfrm>
            <a:prstGeom prst="rect">
              <a:avLst/>
            </a:prstGeom>
            <a:noFill/>
            <a:ln w="9525">
              <a:noFill/>
              <a:miter lim="800000"/>
              <a:headEnd/>
              <a:tailEnd/>
            </a:ln>
          </p:spPr>
          <p:txBody>
            <a:bodyPr>
              <a:spAutoFit/>
            </a:bodyPr>
            <a:lstStyle/>
            <a:p>
              <a:r>
                <a:rPr lang="en-GB" sz="1200"/>
                <a:t>GPS products were still</a:t>
              </a:r>
            </a:p>
            <a:p>
              <a:r>
                <a:rPr lang="en-GB" sz="1200"/>
                <a:t> in their infancy</a:t>
              </a:r>
            </a:p>
          </p:txBody>
        </p:sp>
        <p:pic>
          <p:nvPicPr>
            <p:cNvPr id="29721" name="Picture 8"/>
            <p:cNvPicPr>
              <a:picLocks noChangeAspect="1" noChangeArrowheads="1"/>
            </p:cNvPicPr>
            <p:nvPr/>
          </p:nvPicPr>
          <p:blipFill>
            <a:blip r:embed="rId7" cstate="print"/>
            <a:srcRect/>
            <a:stretch>
              <a:fillRect/>
            </a:stretch>
          </p:blipFill>
          <p:spPr bwMode="auto">
            <a:xfrm>
              <a:off x="5868144" y="4997746"/>
              <a:ext cx="864096" cy="663502"/>
            </a:xfrm>
            <a:prstGeom prst="rect">
              <a:avLst/>
            </a:prstGeom>
            <a:noFill/>
            <a:ln w="9525">
              <a:noFill/>
              <a:miter lim="800000"/>
              <a:headEnd/>
              <a:tailEnd/>
            </a:ln>
          </p:spPr>
        </p:pic>
      </p:grpSp>
      <p:grpSp>
        <p:nvGrpSpPr>
          <p:cNvPr id="8" name="Group 29"/>
          <p:cNvGrpSpPr>
            <a:grpSpLocks/>
          </p:cNvGrpSpPr>
          <p:nvPr/>
        </p:nvGrpSpPr>
        <p:grpSpPr bwMode="auto">
          <a:xfrm>
            <a:off x="3419475" y="6021388"/>
            <a:ext cx="3421063" cy="720725"/>
            <a:chOff x="3419872" y="5877272"/>
            <a:chExt cx="3419872" cy="720080"/>
          </a:xfrm>
        </p:grpSpPr>
        <p:sp>
          <p:nvSpPr>
            <p:cNvPr id="29718" name="TextBox 11"/>
            <p:cNvSpPr txBox="1">
              <a:spLocks noChangeArrowheads="1"/>
            </p:cNvSpPr>
            <p:nvPr/>
          </p:nvSpPr>
          <p:spPr bwMode="auto">
            <a:xfrm>
              <a:off x="4355976" y="5951021"/>
              <a:ext cx="2483768" cy="646331"/>
            </a:xfrm>
            <a:prstGeom prst="rect">
              <a:avLst/>
            </a:prstGeom>
            <a:noFill/>
            <a:ln w="9525">
              <a:noFill/>
              <a:miter lim="800000"/>
              <a:headEnd/>
              <a:tailEnd/>
            </a:ln>
          </p:spPr>
          <p:txBody>
            <a:bodyPr>
              <a:spAutoFit/>
            </a:bodyPr>
            <a:lstStyle/>
            <a:p>
              <a:r>
                <a:rPr lang="en-GB" sz="1200"/>
                <a:t>DVDs were beginning to overtake VHS tapes but many families began purchasing dual-mode players</a:t>
              </a:r>
            </a:p>
          </p:txBody>
        </p:sp>
        <p:pic>
          <p:nvPicPr>
            <p:cNvPr id="29719" name="Picture 9"/>
            <p:cNvPicPr>
              <a:picLocks noChangeAspect="1" noChangeArrowheads="1"/>
            </p:cNvPicPr>
            <p:nvPr/>
          </p:nvPicPr>
          <p:blipFill>
            <a:blip r:embed="rId8" cstate="print"/>
            <a:srcRect/>
            <a:stretch>
              <a:fillRect/>
            </a:stretch>
          </p:blipFill>
          <p:spPr bwMode="auto">
            <a:xfrm>
              <a:off x="3419872" y="5877272"/>
              <a:ext cx="1001836" cy="686106"/>
            </a:xfrm>
            <a:prstGeom prst="rect">
              <a:avLst/>
            </a:prstGeom>
            <a:noFill/>
            <a:ln w="9525">
              <a:noFill/>
              <a:miter lim="800000"/>
              <a:headEnd/>
              <a:tailEnd/>
            </a:ln>
          </p:spPr>
        </p:pic>
      </p:grpSp>
      <p:grpSp>
        <p:nvGrpSpPr>
          <p:cNvPr id="9" name="Group 31"/>
          <p:cNvGrpSpPr>
            <a:grpSpLocks/>
          </p:cNvGrpSpPr>
          <p:nvPr/>
        </p:nvGrpSpPr>
        <p:grpSpPr bwMode="auto">
          <a:xfrm>
            <a:off x="34925" y="5445125"/>
            <a:ext cx="3154363" cy="557213"/>
            <a:chOff x="35496" y="5589240"/>
            <a:chExt cx="3153692" cy="556911"/>
          </a:xfrm>
        </p:grpSpPr>
        <p:sp>
          <p:nvSpPr>
            <p:cNvPr id="29716" name="TextBox 12"/>
            <p:cNvSpPr txBox="1">
              <a:spLocks noChangeArrowheads="1"/>
            </p:cNvSpPr>
            <p:nvPr/>
          </p:nvSpPr>
          <p:spPr bwMode="auto">
            <a:xfrm>
              <a:off x="35496" y="5589240"/>
              <a:ext cx="2483768" cy="461665"/>
            </a:xfrm>
            <a:prstGeom prst="rect">
              <a:avLst/>
            </a:prstGeom>
            <a:noFill/>
            <a:ln w="9525">
              <a:noFill/>
              <a:miter lim="800000"/>
              <a:headEnd/>
              <a:tailEnd/>
            </a:ln>
          </p:spPr>
          <p:txBody>
            <a:bodyPr>
              <a:spAutoFit/>
            </a:bodyPr>
            <a:lstStyle/>
            <a:p>
              <a:pPr algn="r"/>
              <a:r>
                <a:rPr lang="en-GB" sz="1200"/>
                <a:t>Sony released their concept flat-screen model TV in 1998</a:t>
              </a:r>
            </a:p>
          </p:txBody>
        </p:sp>
        <p:pic>
          <p:nvPicPr>
            <p:cNvPr id="29717" name="Picture 10"/>
            <p:cNvPicPr>
              <a:picLocks noChangeAspect="1" noChangeArrowheads="1"/>
            </p:cNvPicPr>
            <p:nvPr/>
          </p:nvPicPr>
          <p:blipFill>
            <a:blip r:embed="rId9" cstate="print"/>
            <a:srcRect/>
            <a:stretch>
              <a:fillRect/>
            </a:stretch>
          </p:blipFill>
          <p:spPr bwMode="auto">
            <a:xfrm>
              <a:off x="2483768" y="5589240"/>
              <a:ext cx="705420" cy="556911"/>
            </a:xfrm>
            <a:prstGeom prst="rect">
              <a:avLst/>
            </a:prstGeom>
            <a:noFill/>
            <a:ln w="9525">
              <a:noFill/>
              <a:miter lim="800000"/>
              <a:headEnd/>
              <a:tailEnd/>
            </a:ln>
          </p:spPr>
        </p:pic>
      </p:grpSp>
      <p:grpSp>
        <p:nvGrpSpPr>
          <p:cNvPr id="10" name="Group 33"/>
          <p:cNvGrpSpPr>
            <a:grpSpLocks/>
          </p:cNvGrpSpPr>
          <p:nvPr/>
        </p:nvGrpSpPr>
        <p:grpSpPr bwMode="auto">
          <a:xfrm>
            <a:off x="-180975" y="4292600"/>
            <a:ext cx="3117850" cy="646113"/>
            <a:chOff x="0" y="4365104"/>
            <a:chExt cx="3117751" cy="646331"/>
          </a:xfrm>
        </p:grpSpPr>
        <p:sp>
          <p:nvSpPr>
            <p:cNvPr id="29714" name="TextBox 13"/>
            <p:cNvSpPr txBox="1">
              <a:spLocks noChangeArrowheads="1"/>
            </p:cNvSpPr>
            <p:nvPr/>
          </p:nvSpPr>
          <p:spPr bwMode="auto">
            <a:xfrm>
              <a:off x="0" y="4365104"/>
              <a:ext cx="2483768" cy="646331"/>
            </a:xfrm>
            <a:prstGeom prst="rect">
              <a:avLst/>
            </a:prstGeom>
            <a:noFill/>
            <a:ln w="9525">
              <a:noFill/>
              <a:miter lim="800000"/>
              <a:headEnd/>
              <a:tailEnd/>
            </a:ln>
          </p:spPr>
          <p:txBody>
            <a:bodyPr>
              <a:spAutoFit/>
            </a:bodyPr>
            <a:lstStyle/>
            <a:p>
              <a:pPr algn="r"/>
              <a:r>
                <a:rPr lang="en-GB" sz="1200"/>
                <a:t>The Walkman combined the ability to listen to tapes and the radio on-the-go</a:t>
              </a:r>
            </a:p>
          </p:txBody>
        </p:sp>
        <p:pic>
          <p:nvPicPr>
            <p:cNvPr id="29715" name="Picture 11"/>
            <p:cNvPicPr>
              <a:picLocks noChangeAspect="1" noChangeArrowheads="1"/>
            </p:cNvPicPr>
            <p:nvPr/>
          </p:nvPicPr>
          <p:blipFill>
            <a:blip r:embed="rId10" cstate="print"/>
            <a:srcRect/>
            <a:stretch>
              <a:fillRect/>
            </a:stretch>
          </p:blipFill>
          <p:spPr bwMode="auto">
            <a:xfrm>
              <a:off x="2411760" y="4365104"/>
              <a:ext cx="705991" cy="646161"/>
            </a:xfrm>
            <a:prstGeom prst="rect">
              <a:avLst/>
            </a:prstGeom>
            <a:noFill/>
            <a:ln w="9525">
              <a:noFill/>
              <a:miter lim="800000"/>
              <a:headEnd/>
              <a:tailEnd/>
            </a:ln>
          </p:spPr>
        </p:pic>
      </p:grpSp>
      <p:grpSp>
        <p:nvGrpSpPr>
          <p:cNvPr id="11" name="Group 35"/>
          <p:cNvGrpSpPr>
            <a:grpSpLocks/>
          </p:cNvGrpSpPr>
          <p:nvPr/>
        </p:nvGrpSpPr>
        <p:grpSpPr bwMode="auto">
          <a:xfrm>
            <a:off x="-323850" y="3213100"/>
            <a:ext cx="3101975" cy="485775"/>
            <a:chOff x="0" y="3429000"/>
            <a:chExt cx="3102323" cy="485775"/>
          </a:xfrm>
        </p:grpSpPr>
        <p:sp>
          <p:nvSpPr>
            <p:cNvPr id="29712" name="TextBox 14"/>
            <p:cNvSpPr txBox="1">
              <a:spLocks noChangeArrowheads="1"/>
            </p:cNvSpPr>
            <p:nvPr/>
          </p:nvSpPr>
          <p:spPr bwMode="auto">
            <a:xfrm>
              <a:off x="0" y="3553271"/>
              <a:ext cx="2483768" cy="276999"/>
            </a:xfrm>
            <a:prstGeom prst="rect">
              <a:avLst/>
            </a:prstGeom>
            <a:noFill/>
            <a:ln w="9525">
              <a:noFill/>
              <a:miter lim="800000"/>
              <a:headEnd/>
              <a:tailEnd/>
            </a:ln>
          </p:spPr>
          <p:txBody>
            <a:bodyPr>
              <a:spAutoFit/>
            </a:bodyPr>
            <a:lstStyle/>
            <a:p>
              <a:pPr algn="r"/>
              <a:r>
                <a:rPr lang="en-GB" sz="1200"/>
                <a:t>Wi-Fi was still in its infancy</a:t>
              </a:r>
            </a:p>
          </p:txBody>
        </p:sp>
        <p:pic>
          <p:nvPicPr>
            <p:cNvPr id="29713" name="Picture 12"/>
            <p:cNvPicPr>
              <a:picLocks noChangeAspect="1" noChangeArrowheads="1"/>
            </p:cNvPicPr>
            <p:nvPr/>
          </p:nvPicPr>
          <p:blipFill>
            <a:blip r:embed="rId11" cstate="print"/>
            <a:srcRect/>
            <a:stretch>
              <a:fillRect/>
            </a:stretch>
          </p:blipFill>
          <p:spPr bwMode="auto">
            <a:xfrm>
              <a:off x="2411760" y="3429000"/>
              <a:ext cx="690563" cy="485775"/>
            </a:xfrm>
            <a:prstGeom prst="rect">
              <a:avLst/>
            </a:prstGeom>
            <a:noFill/>
            <a:ln w="9525">
              <a:noFill/>
              <a:miter lim="800000"/>
              <a:headEnd/>
              <a:tailEnd/>
            </a:ln>
          </p:spPr>
        </p:pic>
      </p:grpSp>
      <p:grpSp>
        <p:nvGrpSpPr>
          <p:cNvPr id="12" name="Group 37"/>
          <p:cNvGrpSpPr>
            <a:grpSpLocks/>
          </p:cNvGrpSpPr>
          <p:nvPr/>
        </p:nvGrpSpPr>
        <p:grpSpPr bwMode="auto">
          <a:xfrm>
            <a:off x="-396875" y="2060575"/>
            <a:ext cx="3357563" cy="647700"/>
            <a:chOff x="0" y="2132856"/>
            <a:chExt cx="3358030" cy="648072"/>
          </a:xfrm>
        </p:grpSpPr>
        <p:sp>
          <p:nvSpPr>
            <p:cNvPr id="29710" name="TextBox 15"/>
            <p:cNvSpPr txBox="1">
              <a:spLocks noChangeArrowheads="1"/>
            </p:cNvSpPr>
            <p:nvPr/>
          </p:nvSpPr>
          <p:spPr bwMode="auto">
            <a:xfrm>
              <a:off x="0" y="2132856"/>
              <a:ext cx="2483768" cy="646331"/>
            </a:xfrm>
            <a:prstGeom prst="rect">
              <a:avLst/>
            </a:prstGeom>
            <a:noFill/>
            <a:ln w="9525">
              <a:noFill/>
              <a:miter lim="800000"/>
              <a:headEnd/>
              <a:tailEnd/>
            </a:ln>
          </p:spPr>
          <p:txBody>
            <a:bodyPr>
              <a:spAutoFit/>
            </a:bodyPr>
            <a:lstStyle/>
            <a:p>
              <a:pPr algn="r"/>
              <a:r>
                <a:rPr lang="en-GB" sz="1200"/>
                <a:t>The most prevalent internet connection was a 56kbps dialup modem</a:t>
              </a:r>
            </a:p>
          </p:txBody>
        </p:sp>
        <p:pic>
          <p:nvPicPr>
            <p:cNvPr id="29711" name="Picture 13"/>
            <p:cNvPicPr>
              <a:picLocks noChangeAspect="1" noChangeArrowheads="1"/>
            </p:cNvPicPr>
            <p:nvPr/>
          </p:nvPicPr>
          <p:blipFill>
            <a:blip r:embed="rId12" cstate="print"/>
            <a:srcRect/>
            <a:stretch>
              <a:fillRect/>
            </a:stretch>
          </p:blipFill>
          <p:spPr bwMode="auto">
            <a:xfrm>
              <a:off x="2483768" y="2204864"/>
              <a:ext cx="874262" cy="576064"/>
            </a:xfrm>
            <a:prstGeom prst="rect">
              <a:avLst/>
            </a:prstGeom>
            <a:noFill/>
            <a:ln w="9525">
              <a:noFill/>
              <a:miter lim="800000"/>
              <a:headEnd/>
              <a:tailEnd/>
            </a:ln>
          </p:spPr>
        </p:pic>
      </p:grpSp>
      <p:sp>
        <p:nvSpPr>
          <p:cNvPr id="29709" name="Title 51"/>
          <p:cNvSpPr>
            <a:spLocks noGrp="1"/>
          </p:cNvSpPr>
          <p:nvPr>
            <p:ph type="title"/>
          </p:nvPr>
        </p:nvSpPr>
        <p:spPr>
          <a:xfrm>
            <a:off x="0" y="-242888"/>
            <a:ext cx="9144000" cy="1143001"/>
          </a:xfrm>
        </p:spPr>
        <p:txBody>
          <a:bodyPr/>
          <a:lstStyle/>
          <a:p>
            <a:r>
              <a:rPr lang="en-GB" sz="3200" b="1" smtClean="0"/>
              <a:t>Devices have made significant gains from 1998…</a:t>
            </a:r>
            <a:endParaRPr lang="en-GB"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71450"/>
            <a:ext cx="9144000" cy="1143000"/>
          </a:xfrm>
        </p:spPr>
        <p:txBody>
          <a:bodyPr/>
          <a:lstStyle/>
          <a:p>
            <a:r>
              <a:rPr lang="en-GB" sz="3000" b="1" smtClean="0"/>
              <a:t>... all of which can now be incorporated into one device</a:t>
            </a:r>
            <a:endParaRPr lang="en-GB" sz="3000" smtClean="0"/>
          </a:p>
        </p:txBody>
      </p:sp>
      <p:pic>
        <p:nvPicPr>
          <p:cNvPr id="30723" name="Picture 14"/>
          <p:cNvPicPr>
            <a:picLocks noChangeAspect="1" noChangeArrowheads="1"/>
          </p:cNvPicPr>
          <p:nvPr/>
        </p:nvPicPr>
        <p:blipFill>
          <a:blip r:embed="rId2" cstate="print"/>
          <a:srcRect/>
          <a:stretch>
            <a:fillRect/>
          </a:stretch>
        </p:blipFill>
        <p:spPr bwMode="auto">
          <a:xfrm>
            <a:off x="3276600" y="720725"/>
            <a:ext cx="503238" cy="979488"/>
          </a:xfrm>
          <a:prstGeom prst="rect">
            <a:avLst/>
          </a:prstGeom>
          <a:noFill/>
          <a:ln w="9525">
            <a:noFill/>
            <a:miter lim="800000"/>
            <a:headEnd/>
            <a:tailEnd/>
          </a:ln>
        </p:spPr>
      </p:pic>
      <p:sp>
        <p:nvSpPr>
          <p:cNvPr id="17" name="Rectangle 16"/>
          <p:cNvSpPr>
            <a:spLocks noChangeArrowheads="1"/>
          </p:cNvSpPr>
          <p:nvPr/>
        </p:nvSpPr>
        <p:spPr bwMode="auto">
          <a:xfrm>
            <a:off x="936625" y="1154113"/>
            <a:ext cx="2482850" cy="460375"/>
          </a:xfrm>
          <a:prstGeom prst="rect">
            <a:avLst/>
          </a:prstGeom>
          <a:noFill/>
          <a:ln w="9525">
            <a:noFill/>
            <a:miter lim="800000"/>
            <a:headEnd/>
            <a:tailEnd/>
          </a:ln>
        </p:spPr>
        <p:txBody>
          <a:bodyPr>
            <a:spAutoFit/>
          </a:bodyPr>
          <a:lstStyle/>
          <a:p>
            <a:pPr algn="r"/>
            <a:r>
              <a:rPr lang="en-GB" sz="1200"/>
              <a:t>The iPhone operates on the new 3G</a:t>
            </a:r>
          </a:p>
          <a:p>
            <a:pPr algn="r"/>
            <a:r>
              <a:rPr lang="en-GB" sz="1200"/>
              <a:t>networks</a:t>
            </a:r>
          </a:p>
        </p:txBody>
      </p:sp>
      <p:sp>
        <p:nvSpPr>
          <p:cNvPr id="5" name="TextBox 4"/>
          <p:cNvSpPr txBox="1">
            <a:spLocks noChangeArrowheads="1"/>
          </p:cNvSpPr>
          <p:nvPr/>
        </p:nvSpPr>
        <p:spPr bwMode="auto">
          <a:xfrm>
            <a:off x="6048375" y="981075"/>
            <a:ext cx="2484438" cy="461963"/>
          </a:xfrm>
          <a:prstGeom prst="rect">
            <a:avLst/>
          </a:prstGeom>
          <a:noFill/>
          <a:ln w="9525">
            <a:noFill/>
            <a:miter lim="800000"/>
            <a:headEnd/>
            <a:tailEnd/>
          </a:ln>
        </p:spPr>
        <p:txBody>
          <a:bodyPr>
            <a:spAutoFit/>
          </a:bodyPr>
          <a:lstStyle/>
          <a:p>
            <a:r>
              <a:rPr lang="en-GB" sz="1200"/>
              <a:t>The iPhone features a 2.0</a:t>
            </a:r>
          </a:p>
          <a:p>
            <a:r>
              <a:rPr lang="en-GB" sz="1200"/>
              <a:t>megapixel camera</a:t>
            </a:r>
          </a:p>
        </p:txBody>
      </p:sp>
      <p:pic>
        <p:nvPicPr>
          <p:cNvPr id="30726" name="Picture 3"/>
          <p:cNvPicPr>
            <a:picLocks noChangeAspect="1" noChangeArrowheads="1"/>
          </p:cNvPicPr>
          <p:nvPr/>
        </p:nvPicPr>
        <p:blipFill>
          <a:blip r:embed="rId3" cstate="print"/>
          <a:srcRect/>
          <a:stretch>
            <a:fillRect/>
          </a:stretch>
        </p:blipFill>
        <p:spPr bwMode="auto">
          <a:xfrm>
            <a:off x="5148263" y="908050"/>
            <a:ext cx="887412" cy="649288"/>
          </a:xfrm>
          <a:prstGeom prst="rect">
            <a:avLst/>
          </a:prstGeom>
          <a:noFill/>
          <a:ln w="9525">
            <a:noFill/>
            <a:miter lim="800000"/>
            <a:headEnd/>
            <a:tailEnd/>
          </a:ln>
        </p:spPr>
      </p:pic>
      <p:sp>
        <p:nvSpPr>
          <p:cNvPr id="6" name="TextBox 5"/>
          <p:cNvSpPr txBox="1">
            <a:spLocks noChangeArrowheads="1"/>
          </p:cNvSpPr>
          <p:nvPr/>
        </p:nvSpPr>
        <p:spPr bwMode="auto">
          <a:xfrm>
            <a:off x="6875463" y="1887538"/>
            <a:ext cx="2449512" cy="830262"/>
          </a:xfrm>
          <a:prstGeom prst="rect">
            <a:avLst/>
          </a:prstGeom>
          <a:noFill/>
          <a:ln w="9525">
            <a:noFill/>
            <a:miter lim="800000"/>
            <a:headEnd/>
            <a:tailEnd/>
          </a:ln>
        </p:spPr>
        <p:txBody>
          <a:bodyPr>
            <a:spAutoFit/>
          </a:bodyPr>
          <a:lstStyle/>
          <a:p>
            <a:r>
              <a:rPr lang="en-GB" sz="1200"/>
              <a:t>The iPhone uses a 667Mhz</a:t>
            </a:r>
          </a:p>
          <a:p>
            <a:r>
              <a:rPr lang="en-GB" sz="1200"/>
              <a:t>processor, more than</a:t>
            </a:r>
          </a:p>
          <a:p>
            <a:r>
              <a:rPr lang="en-GB" sz="1200"/>
              <a:t>double top 1998 processing</a:t>
            </a:r>
          </a:p>
          <a:p>
            <a:r>
              <a:rPr lang="en-GB" sz="1200"/>
              <a:t>speeds</a:t>
            </a:r>
          </a:p>
        </p:txBody>
      </p:sp>
      <p:pic>
        <p:nvPicPr>
          <p:cNvPr id="30728" name="Picture 4"/>
          <p:cNvPicPr>
            <a:picLocks noChangeAspect="1" noChangeArrowheads="1"/>
          </p:cNvPicPr>
          <p:nvPr/>
        </p:nvPicPr>
        <p:blipFill>
          <a:blip r:embed="rId4" cstate="print"/>
          <a:srcRect/>
          <a:stretch>
            <a:fillRect/>
          </a:stretch>
        </p:blipFill>
        <p:spPr bwMode="auto">
          <a:xfrm>
            <a:off x="6084888" y="1887538"/>
            <a:ext cx="839787" cy="677862"/>
          </a:xfrm>
          <a:prstGeom prst="rect">
            <a:avLst/>
          </a:prstGeom>
          <a:noFill/>
          <a:ln w="9525">
            <a:noFill/>
            <a:miter lim="800000"/>
            <a:headEnd/>
            <a:tailEnd/>
          </a:ln>
        </p:spPr>
      </p:pic>
      <p:sp>
        <p:nvSpPr>
          <p:cNvPr id="7" name="TextBox 6"/>
          <p:cNvSpPr txBox="1">
            <a:spLocks noChangeArrowheads="1"/>
          </p:cNvSpPr>
          <p:nvPr/>
        </p:nvSpPr>
        <p:spPr bwMode="auto">
          <a:xfrm>
            <a:off x="7164388" y="2997200"/>
            <a:ext cx="2447925" cy="830263"/>
          </a:xfrm>
          <a:prstGeom prst="rect">
            <a:avLst/>
          </a:prstGeom>
          <a:noFill/>
          <a:ln w="9525">
            <a:noFill/>
            <a:miter lim="800000"/>
            <a:headEnd/>
            <a:tailEnd/>
          </a:ln>
        </p:spPr>
        <p:txBody>
          <a:bodyPr>
            <a:spAutoFit/>
          </a:bodyPr>
          <a:lstStyle/>
          <a:p>
            <a:r>
              <a:rPr lang="en-GB" sz="1200"/>
              <a:t>With a 16 GB capacity, there </a:t>
            </a:r>
          </a:p>
          <a:p>
            <a:r>
              <a:rPr lang="en-GB" sz="1200"/>
              <a:t>is roughly triple the hard </a:t>
            </a:r>
          </a:p>
          <a:p>
            <a:r>
              <a:rPr lang="en-GB" sz="1200"/>
              <a:t>drive space than most</a:t>
            </a:r>
          </a:p>
          <a:p>
            <a:r>
              <a:rPr lang="en-GB" sz="1200"/>
              <a:t>desktops in 1998</a:t>
            </a:r>
          </a:p>
        </p:txBody>
      </p:sp>
      <p:pic>
        <p:nvPicPr>
          <p:cNvPr id="30730" name="Picture 5"/>
          <p:cNvPicPr>
            <a:picLocks noChangeAspect="1" noChangeArrowheads="1"/>
          </p:cNvPicPr>
          <p:nvPr/>
        </p:nvPicPr>
        <p:blipFill>
          <a:blip r:embed="rId5" cstate="print"/>
          <a:srcRect/>
          <a:stretch>
            <a:fillRect/>
          </a:stretch>
        </p:blipFill>
        <p:spPr bwMode="auto">
          <a:xfrm>
            <a:off x="6372225" y="3143250"/>
            <a:ext cx="787400" cy="571500"/>
          </a:xfrm>
          <a:prstGeom prst="rect">
            <a:avLst/>
          </a:prstGeom>
          <a:noFill/>
          <a:ln w="9525">
            <a:noFill/>
            <a:miter lim="800000"/>
            <a:headEnd/>
            <a:tailEnd/>
          </a:ln>
        </p:spPr>
      </p:pic>
      <p:pic>
        <p:nvPicPr>
          <p:cNvPr id="30731" name="Picture 6"/>
          <p:cNvPicPr>
            <a:picLocks noChangeAspect="1" noChangeArrowheads="1"/>
          </p:cNvPicPr>
          <p:nvPr/>
        </p:nvPicPr>
        <p:blipFill>
          <a:blip r:embed="rId6" cstate="print"/>
          <a:srcRect/>
          <a:stretch>
            <a:fillRect/>
          </a:stretch>
        </p:blipFill>
        <p:spPr bwMode="auto">
          <a:xfrm>
            <a:off x="6443663" y="4033838"/>
            <a:ext cx="1069975" cy="866775"/>
          </a:xfrm>
          <a:prstGeom prst="rect">
            <a:avLst/>
          </a:prstGeom>
          <a:noFill/>
          <a:ln w="9525">
            <a:noFill/>
            <a:miter lim="800000"/>
            <a:headEnd/>
            <a:tailEnd/>
          </a:ln>
        </p:spPr>
      </p:pic>
      <p:sp>
        <p:nvSpPr>
          <p:cNvPr id="8" name="TextBox 7"/>
          <p:cNvSpPr txBox="1">
            <a:spLocks noChangeArrowheads="1"/>
          </p:cNvSpPr>
          <p:nvPr/>
        </p:nvSpPr>
        <p:spPr bwMode="auto">
          <a:xfrm>
            <a:off x="7380288" y="4110038"/>
            <a:ext cx="2520950" cy="831850"/>
          </a:xfrm>
          <a:prstGeom prst="rect">
            <a:avLst/>
          </a:prstGeom>
          <a:noFill/>
          <a:ln w="9525">
            <a:noFill/>
            <a:miter lim="800000"/>
            <a:headEnd/>
            <a:tailEnd/>
          </a:ln>
        </p:spPr>
        <p:txBody>
          <a:bodyPr>
            <a:spAutoFit/>
          </a:bodyPr>
          <a:lstStyle/>
          <a:p>
            <a:r>
              <a:rPr lang="en-GB" sz="1200"/>
              <a:t>Bluetooth is now</a:t>
            </a:r>
          </a:p>
          <a:p>
            <a:r>
              <a:rPr lang="en-GB" sz="1200"/>
              <a:t>ubiquitous in cell phones</a:t>
            </a:r>
          </a:p>
          <a:p>
            <a:r>
              <a:rPr lang="en-GB" sz="1200"/>
              <a:t>and is present in some</a:t>
            </a:r>
          </a:p>
          <a:p>
            <a:r>
              <a:rPr lang="en-GB" sz="1200"/>
              <a:t>vehicles</a:t>
            </a:r>
          </a:p>
        </p:txBody>
      </p:sp>
      <p:sp>
        <p:nvSpPr>
          <p:cNvPr id="11" name="TextBox 10"/>
          <p:cNvSpPr txBox="1">
            <a:spLocks noChangeArrowheads="1"/>
          </p:cNvSpPr>
          <p:nvPr/>
        </p:nvSpPr>
        <p:spPr bwMode="auto">
          <a:xfrm>
            <a:off x="7345363" y="5245100"/>
            <a:ext cx="2482850" cy="646113"/>
          </a:xfrm>
          <a:prstGeom prst="rect">
            <a:avLst/>
          </a:prstGeom>
          <a:noFill/>
          <a:ln w="9525">
            <a:noFill/>
            <a:miter lim="800000"/>
            <a:headEnd/>
            <a:tailEnd/>
          </a:ln>
        </p:spPr>
        <p:txBody>
          <a:bodyPr>
            <a:spAutoFit/>
          </a:bodyPr>
          <a:lstStyle/>
          <a:p>
            <a:r>
              <a:rPr lang="en-GB" sz="1200"/>
              <a:t>The iPhone can overlay</a:t>
            </a:r>
          </a:p>
          <a:p>
            <a:r>
              <a:rPr lang="en-GB" sz="1200"/>
              <a:t>satellite images onto the</a:t>
            </a:r>
          </a:p>
          <a:p>
            <a:r>
              <a:rPr lang="en-GB" sz="1200"/>
              <a:t>users coordinates</a:t>
            </a:r>
          </a:p>
        </p:txBody>
      </p:sp>
      <p:pic>
        <p:nvPicPr>
          <p:cNvPr id="30734" name="Picture 8"/>
          <p:cNvPicPr>
            <a:picLocks noChangeAspect="1" noChangeArrowheads="1"/>
          </p:cNvPicPr>
          <p:nvPr/>
        </p:nvPicPr>
        <p:blipFill>
          <a:blip r:embed="rId7" cstate="print"/>
          <a:srcRect/>
          <a:stretch>
            <a:fillRect/>
          </a:stretch>
        </p:blipFill>
        <p:spPr bwMode="auto">
          <a:xfrm>
            <a:off x="6516688" y="5157788"/>
            <a:ext cx="863600" cy="663575"/>
          </a:xfrm>
          <a:prstGeom prst="rect">
            <a:avLst/>
          </a:prstGeom>
          <a:noFill/>
          <a:ln w="9525">
            <a:noFill/>
            <a:miter lim="800000"/>
            <a:headEnd/>
            <a:tailEnd/>
          </a:ln>
        </p:spPr>
      </p:pic>
      <p:sp>
        <p:nvSpPr>
          <p:cNvPr id="12" name="TextBox 11"/>
          <p:cNvSpPr txBox="1">
            <a:spLocks noChangeArrowheads="1"/>
          </p:cNvSpPr>
          <p:nvPr/>
        </p:nvSpPr>
        <p:spPr bwMode="auto">
          <a:xfrm>
            <a:off x="4356100" y="6094413"/>
            <a:ext cx="2484438" cy="647700"/>
          </a:xfrm>
          <a:prstGeom prst="rect">
            <a:avLst/>
          </a:prstGeom>
          <a:noFill/>
          <a:ln w="9525">
            <a:noFill/>
            <a:miter lim="800000"/>
            <a:headEnd/>
            <a:tailEnd/>
          </a:ln>
        </p:spPr>
        <p:txBody>
          <a:bodyPr>
            <a:spAutoFit/>
          </a:bodyPr>
          <a:lstStyle/>
          <a:p>
            <a:r>
              <a:rPr lang="en-GB" sz="1200"/>
              <a:t>YouTube, along with multiple forms of video, can be viewed on the iPhone</a:t>
            </a:r>
          </a:p>
        </p:txBody>
      </p:sp>
      <p:pic>
        <p:nvPicPr>
          <p:cNvPr id="30736" name="Picture 9"/>
          <p:cNvPicPr>
            <a:picLocks noChangeAspect="1" noChangeArrowheads="1"/>
          </p:cNvPicPr>
          <p:nvPr/>
        </p:nvPicPr>
        <p:blipFill>
          <a:blip r:embed="rId8" cstate="print"/>
          <a:srcRect/>
          <a:stretch>
            <a:fillRect/>
          </a:stretch>
        </p:blipFill>
        <p:spPr bwMode="auto">
          <a:xfrm>
            <a:off x="3419475" y="6021388"/>
            <a:ext cx="1001713" cy="685800"/>
          </a:xfrm>
          <a:prstGeom prst="rect">
            <a:avLst/>
          </a:prstGeom>
          <a:noFill/>
          <a:ln w="9525">
            <a:noFill/>
            <a:miter lim="800000"/>
            <a:headEnd/>
            <a:tailEnd/>
          </a:ln>
        </p:spPr>
      </p:pic>
      <p:sp>
        <p:nvSpPr>
          <p:cNvPr id="13" name="TextBox 12"/>
          <p:cNvSpPr txBox="1">
            <a:spLocks noChangeArrowheads="1"/>
          </p:cNvSpPr>
          <p:nvPr/>
        </p:nvSpPr>
        <p:spPr bwMode="auto">
          <a:xfrm>
            <a:off x="34925" y="5487988"/>
            <a:ext cx="2484438" cy="461962"/>
          </a:xfrm>
          <a:prstGeom prst="rect">
            <a:avLst/>
          </a:prstGeom>
          <a:noFill/>
          <a:ln w="9525">
            <a:noFill/>
            <a:miter lim="800000"/>
            <a:headEnd/>
            <a:tailEnd/>
          </a:ln>
        </p:spPr>
        <p:txBody>
          <a:bodyPr>
            <a:spAutoFit/>
          </a:bodyPr>
          <a:lstStyle/>
          <a:p>
            <a:pPr algn="r"/>
            <a:r>
              <a:rPr lang="en-GB" sz="1200"/>
              <a:t>The iPhone has 3.5 inch </a:t>
            </a:r>
          </a:p>
          <a:p>
            <a:pPr algn="r"/>
            <a:r>
              <a:rPr lang="en-GB" sz="1200"/>
              <a:t>Widescreen multi-touch display</a:t>
            </a:r>
          </a:p>
        </p:txBody>
      </p:sp>
      <p:pic>
        <p:nvPicPr>
          <p:cNvPr id="30738" name="Picture 10"/>
          <p:cNvPicPr>
            <a:picLocks noChangeAspect="1" noChangeArrowheads="1"/>
          </p:cNvPicPr>
          <p:nvPr/>
        </p:nvPicPr>
        <p:blipFill>
          <a:blip r:embed="rId9" cstate="print"/>
          <a:srcRect/>
          <a:stretch>
            <a:fillRect/>
          </a:stretch>
        </p:blipFill>
        <p:spPr bwMode="auto">
          <a:xfrm>
            <a:off x="2484438" y="5445125"/>
            <a:ext cx="704850" cy="557213"/>
          </a:xfrm>
          <a:prstGeom prst="rect">
            <a:avLst/>
          </a:prstGeom>
          <a:noFill/>
          <a:ln w="9525">
            <a:noFill/>
            <a:miter lim="800000"/>
            <a:headEnd/>
            <a:tailEnd/>
          </a:ln>
        </p:spPr>
      </p:pic>
      <p:sp>
        <p:nvSpPr>
          <p:cNvPr id="14" name="TextBox 13"/>
          <p:cNvSpPr txBox="1">
            <a:spLocks noChangeArrowheads="1"/>
          </p:cNvSpPr>
          <p:nvPr/>
        </p:nvSpPr>
        <p:spPr bwMode="auto">
          <a:xfrm>
            <a:off x="-180975" y="4292600"/>
            <a:ext cx="2484438" cy="461963"/>
          </a:xfrm>
          <a:prstGeom prst="rect">
            <a:avLst/>
          </a:prstGeom>
          <a:noFill/>
          <a:ln w="9525">
            <a:noFill/>
            <a:miter lim="800000"/>
            <a:headEnd/>
            <a:tailEnd/>
          </a:ln>
        </p:spPr>
        <p:txBody>
          <a:bodyPr>
            <a:spAutoFit/>
          </a:bodyPr>
          <a:lstStyle/>
          <a:p>
            <a:pPr algn="r"/>
            <a:r>
              <a:rPr lang="en-GB" sz="1200"/>
              <a:t>Roughly 360 albums can be </a:t>
            </a:r>
          </a:p>
          <a:p>
            <a:pPr algn="r"/>
            <a:r>
              <a:rPr lang="en-GB" sz="1200"/>
              <a:t>Held on the iPhone</a:t>
            </a:r>
          </a:p>
        </p:txBody>
      </p:sp>
      <p:pic>
        <p:nvPicPr>
          <p:cNvPr id="30740" name="Picture 11"/>
          <p:cNvPicPr>
            <a:picLocks noChangeAspect="1" noChangeArrowheads="1"/>
          </p:cNvPicPr>
          <p:nvPr/>
        </p:nvPicPr>
        <p:blipFill>
          <a:blip r:embed="rId10" cstate="print"/>
          <a:srcRect/>
          <a:stretch>
            <a:fillRect/>
          </a:stretch>
        </p:blipFill>
        <p:spPr bwMode="auto">
          <a:xfrm>
            <a:off x="2232025" y="4292600"/>
            <a:ext cx="704850" cy="646113"/>
          </a:xfrm>
          <a:prstGeom prst="rect">
            <a:avLst/>
          </a:prstGeom>
          <a:noFill/>
          <a:ln w="9525">
            <a:noFill/>
            <a:miter lim="800000"/>
            <a:headEnd/>
            <a:tailEnd/>
          </a:ln>
        </p:spPr>
      </p:pic>
      <p:sp>
        <p:nvSpPr>
          <p:cNvPr id="15" name="TextBox 14"/>
          <p:cNvSpPr txBox="1">
            <a:spLocks noChangeArrowheads="1"/>
          </p:cNvSpPr>
          <p:nvPr/>
        </p:nvSpPr>
        <p:spPr bwMode="auto">
          <a:xfrm>
            <a:off x="-323850" y="3068638"/>
            <a:ext cx="2482850" cy="646112"/>
          </a:xfrm>
          <a:prstGeom prst="rect">
            <a:avLst/>
          </a:prstGeom>
          <a:noFill/>
          <a:ln w="9525">
            <a:noFill/>
            <a:miter lim="800000"/>
            <a:headEnd/>
            <a:tailEnd/>
          </a:ln>
        </p:spPr>
        <p:txBody>
          <a:bodyPr>
            <a:spAutoFit/>
          </a:bodyPr>
          <a:lstStyle/>
          <a:p>
            <a:pPr algn="r"/>
            <a:r>
              <a:rPr lang="en-GB" sz="1200"/>
              <a:t>The iPhone automatically</a:t>
            </a:r>
          </a:p>
          <a:p>
            <a:pPr algn="r"/>
            <a:r>
              <a:rPr lang="en-GB" sz="1200"/>
              <a:t>connects to the nearest </a:t>
            </a:r>
          </a:p>
          <a:p>
            <a:pPr algn="r"/>
            <a:r>
              <a:rPr lang="en-GB" sz="1200"/>
              <a:t>WiFi station</a:t>
            </a:r>
          </a:p>
        </p:txBody>
      </p:sp>
      <p:pic>
        <p:nvPicPr>
          <p:cNvPr id="30742" name="Picture 12"/>
          <p:cNvPicPr>
            <a:picLocks noChangeAspect="1" noChangeArrowheads="1"/>
          </p:cNvPicPr>
          <p:nvPr/>
        </p:nvPicPr>
        <p:blipFill>
          <a:blip r:embed="rId11" cstate="print"/>
          <a:srcRect/>
          <a:stretch>
            <a:fillRect/>
          </a:stretch>
        </p:blipFill>
        <p:spPr bwMode="auto">
          <a:xfrm>
            <a:off x="2087563" y="3213100"/>
            <a:ext cx="690562" cy="485775"/>
          </a:xfrm>
          <a:prstGeom prst="rect">
            <a:avLst/>
          </a:prstGeom>
          <a:noFill/>
          <a:ln w="9525">
            <a:noFill/>
            <a:miter lim="800000"/>
            <a:headEnd/>
            <a:tailEnd/>
          </a:ln>
        </p:spPr>
      </p:pic>
      <p:sp>
        <p:nvSpPr>
          <p:cNvPr id="16" name="TextBox 15"/>
          <p:cNvSpPr txBox="1">
            <a:spLocks noChangeArrowheads="1"/>
          </p:cNvSpPr>
          <p:nvPr/>
        </p:nvSpPr>
        <p:spPr bwMode="auto">
          <a:xfrm>
            <a:off x="-396875" y="2060575"/>
            <a:ext cx="2484438" cy="461963"/>
          </a:xfrm>
          <a:prstGeom prst="rect">
            <a:avLst/>
          </a:prstGeom>
          <a:noFill/>
          <a:ln w="9525">
            <a:noFill/>
            <a:miter lim="800000"/>
            <a:headEnd/>
            <a:tailEnd/>
          </a:ln>
        </p:spPr>
        <p:txBody>
          <a:bodyPr>
            <a:spAutoFit/>
          </a:bodyPr>
          <a:lstStyle/>
          <a:p>
            <a:pPr algn="r"/>
            <a:r>
              <a:rPr lang="en-GB" sz="1200"/>
              <a:t>The 3G network has maximum</a:t>
            </a:r>
          </a:p>
          <a:p>
            <a:pPr algn="r"/>
            <a:r>
              <a:rPr lang="en-GB" sz="1200"/>
              <a:t>download speeds of 7.2 Mbps</a:t>
            </a:r>
          </a:p>
        </p:txBody>
      </p:sp>
      <p:pic>
        <p:nvPicPr>
          <p:cNvPr id="30744" name="Picture 13"/>
          <p:cNvPicPr>
            <a:picLocks noChangeAspect="1" noChangeArrowheads="1"/>
          </p:cNvPicPr>
          <p:nvPr/>
        </p:nvPicPr>
        <p:blipFill>
          <a:blip r:embed="rId12" cstate="print"/>
          <a:srcRect/>
          <a:stretch>
            <a:fillRect/>
          </a:stretch>
        </p:blipFill>
        <p:spPr bwMode="auto">
          <a:xfrm>
            <a:off x="2087563" y="2133600"/>
            <a:ext cx="873125" cy="574675"/>
          </a:xfrm>
          <a:prstGeom prst="rect">
            <a:avLst/>
          </a:prstGeom>
          <a:noFill/>
          <a:ln w="9525">
            <a:noFill/>
            <a:miter lim="800000"/>
            <a:headEnd/>
            <a:tailEnd/>
          </a:ln>
        </p:spPr>
      </p:pic>
      <p:pic>
        <p:nvPicPr>
          <p:cNvPr id="3075" name="Picture 3"/>
          <p:cNvPicPr>
            <a:picLocks noChangeAspect="1" noChangeArrowheads="1"/>
          </p:cNvPicPr>
          <p:nvPr/>
        </p:nvPicPr>
        <p:blipFill>
          <a:blip r:embed="rId13" cstate="print"/>
          <a:srcRect/>
          <a:stretch>
            <a:fillRect/>
          </a:stretch>
        </p:blipFill>
        <p:spPr bwMode="auto">
          <a:xfrm>
            <a:off x="3871913" y="2128838"/>
            <a:ext cx="1563687" cy="2905125"/>
          </a:xfrm>
          <a:prstGeom prst="rect">
            <a:avLst/>
          </a:prstGeom>
          <a:noFill/>
          <a:ln w="9525">
            <a:noFill/>
            <a:miter lim="800000"/>
            <a:headEnd/>
            <a:tailEnd/>
          </a:ln>
        </p:spPr>
      </p:pic>
      <p:cxnSp>
        <p:nvCxnSpPr>
          <p:cNvPr id="39" name="Straight Arrow Connector 38"/>
          <p:cNvCxnSpPr>
            <a:stCxn id="2051" idx="2"/>
          </p:cNvCxnSpPr>
          <p:nvPr/>
        </p:nvCxnSpPr>
        <p:spPr>
          <a:xfrm rot="5400000">
            <a:off x="5189538" y="1731963"/>
            <a:ext cx="576262" cy="227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rot="10800000" flipV="1">
            <a:off x="5508625" y="2349500"/>
            <a:ext cx="576263" cy="431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stCxn id="2053" idx="1"/>
          </p:cNvCxnSpPr>
          <p:nvPr/>
        </p:nvCxnSpPr>
        <p:spPr>
          <a:xfrm rot="10800000" flipV="1">
            <a:off x="5508625" y="3429000"/>
            <a:ext cx="863600" cy="71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2054" idx="1"/>
          </p:cNvCxnSpPr>
          <p:nvPr/>
        </p:nvCxnSpPr>
        <p:spPr>
          <a:xfrm rot="10800000">
            <a:off x="5508625" y="4365625"/>
            <a:ext cx="935038" cy="10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a:stCxn id="2056" idx="1"/>
          </p:cNvCxnSpPr>
          <p:nvPr/>
        </p:nvCxnSpPr>
        <p:spPr>
          <a:xfrm rot="10800000">
            <a:off x="5435600" y="5013325"/>
            <a:ext cx="1081088" cy="4762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rot="16200000" flipV="1">
            <a:off x="4283870" y="5517356"/>
            <a:ext cx="1008062" cy="1428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a:stCxn id="2058" idx="3"/>
          </p:cNvCxnSpPr>
          <p:nvPr/>
        </p:nvCxnSpPr>
        <p:spPr>
          <a:xfrm flipV="1">
            <a:off x="3189288" y="4941888"/>
            <a:ext cx="735012" cy="7810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a:stCxn id="2059" idx="3"/>
          </p:cNvCxnSpPr>
          <p:nvPr/>
        </p:nvCxnSpPr>
        <p:spPr>
          <a:xfrm flipV="1">
            <a:off x="2936875" y="4149725"/>
            <a:ext cx="914400" cy="466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a:stCxn id="2060" idx="3"/>
          </p:cNvCxnSpPr>
          <p:nvPr/>
        </p:nvCxnSpPr>
        <p:spPr>
          <a:xfrm flipV="1">
            <a:off x="2778125" y="3429000"/>
            <a:ext cx="1073150" cy="269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a:stCxn id="2061" idx="3"/>
          </p:cNvCxnSpPr>
          <p:nvPr/>
        </p:nvCxnSpPr>
        <p:spPr>
          <a:xfrm>
            <a:off x="2960688" y="2420938"/>
            <a:ext cx="890587" cy="2873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a:off x="3708400" y="1341438"/>
            <a:ext cx="792163" cy="7191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Effect transition="in" filter="fade">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par>
                                <p:cTn id="15" presetID="22" presetClass="entr" presetSubtype="2"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par>
                                <p:cTn id="23" presetID="22" presetClass="entr" presetSubtype="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par>
                                <p:cTn id="31" presetID="22" presetClass="entr" presetSubtype="2"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10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par>
                                <p:cTn id="39" presetID="22" presetClass="entr" presetSubtype="2"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par>
                                <p:cTn id="47" presetID="22" presetClass="entr" presetSubtype="2"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10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1000"/>
                                        <p:tgtEl>
                                          <p:spTgt spid="13"/>
                                        </p:tgtEl>
                                      </p:cBhvr>
                                    </p:animEffect>
                                  </p:childTnLst>
                                </p:cTn>
                              </p:par>
                              <p:par>
                                <p:cTn id="63" presetID="22" presetClass="entr" presetSubtype="8"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10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1000"/>
                                        <p:tgtEl>
                                          <p:spTgt spid="14"/>
                                        </p:tgtEl>
                                      </p:cBhvr>
                                    </p:animEffect>
                                  </p:childTnLst>
                                </p:cTn>
                              </p:par>
                              <p:par>
                                <p:cTn id="71" presetID="22" presetClass="entr" presetSubtype="8"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10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1000"/>
                                        <p:tgtEl>
                                          <p:spTgt spid="15"/>
                                        </p:tgtEl>
                                      </p:cBhvr>
                                    </p:animEffect>
                                  </p:childTnLst>
                                </p:cTn>
                              </p:par>
                              <p:par>
                                <p:cTn id="79" presetID="22" presetClass="entr" presetSubtype="8"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10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1000"/>
                                        <p:tgtEl>
                                          <p:spTgt spid="16"/>
                                        </p:tgtEl>
                                      </p:cBhvr>
                                    </p:animEffect>
                                  </p:childTnLst>
                                </p:cTn>
                              </p:par>
                              <p:par>
                                <p:cTn id="87" presetID="22" presetClass="entr" presetSubtype="8"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wipe(left)">
                                      <p:cBhvr>
                                        <p:cTn id="89" dur="10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right)">
                                      <p:cBhvr>
                                        <p:cTn id="94" dur="1000"/>
                                        <p:tgtEl>
                                          <p:spTgt spid="17"/>
                                        </p:tgtEl>
                                      </p:cBhvr>
                                    </p:animEffect>
                                  </p:childTnLst>
                                </p:cTn>
                              </p:par>
                              <p:par>
                                <p:cTn id="95" presetID="22" presetClass="entr" presetSubtype="8"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left)">
                                      <p:cBhvr>
                                        <p:cTn id="9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7" grpId="0"/>
      <p:bldP spid="8" grpId="0"/>
      <p:bldP spid="11" grpId="0"/>
      <p:bldP spid="12" grpId="0"/>
      <p:bldP spid="13" grpId="0"/>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IMPACT OF CONVERGENCE</a:t>
            </a:r>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2"/>
          <p:cNvPicPr>
            <a:picLocks noChangeAspect="1" noChangeArrowheads="1"/>
          </p:cNvPicPr>
          <p:nvPr/>
        </p:nvPicPr>
        <p:blipFill>
          <a:blip r:embed="rId2" cstate="print"/>
          <a:srcRect/>
          <a:stretch>
            <a:fillRect/>
          </a:stretch>
        </p:blipFill>
        <p:spPr bwMode="auto">
          <a:xfrm>
            <a:off x="0" y="1235075"/>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 name="Rectangle 40" descr="Divot"/>
          <p:cNvSpPr>
            <a:spLocks noChangeArrowheads="1"/>
          </p:cNvSpPr>
          <p:nvPr/>
        </p:nvSpPr>
        <p:spPr bwMode="auto">
          <a:xfrm>
            <a:off x="0" y="2852738"/>
            <a:ext cx="9144000" cy="1728787"/>
          </a:xfrm>
          <a:prstGeom prst="rect">
            <a:avLst/>
          </a:prstGeom>
          <a:pattFill prst="divot">
            <a:fgClr>
              <a:srgbClr val="CC00FF"/>
            </a:fgClr>
            <a:bgClr>
              <a:srgbClr val="CC99FF"/>
            </a:bgClr>
          </a:pattFill>
          <a:ln w="9525">
            <a:noFill/>
            <a:miter lim="800000"/>
            <a:headEnd/>
            <a:tailEnd/>
          </a:ln>
        </p:spPr>
        <p:txBody>
          <a:bodyPr wrap="none" anchor="ctr"/>
          <a:lstStyle/>
          <a:p>
            <a:endParaRPr lang="en-GB"/>
          </a:p>
        </p:txBody>
      </p:sp>
      <p:sp>
        <p:nvSpPr>
          <p:cNvPr id="8233" name="Rectangle 41" descr="Shingle"/>
          <p:cNvSpPr>
            <a:spLocks noChangeArrowheads="1"/>
          </p:cNvSpPr>
          <p:nvPr/>
        </p:nvSpPr>
        <p:spPr bwMode="auto">
          <a:xfrm>
            <a:off x="0" y="4868863"/>
            <a:ext cx="9144000" cy="1728787"/>
          </a:xfrm>
          <a:prstGeom prst="rect">
            <a:avLst/>
          </a:prstGeom>
          <a:pattFill prst="shingle">
            <a:fgClr>
              <a:srgbClr val="CC00FF"/>
            </a:fgClr>
            <a:bgClr>
              <a:srgbClr val="CC99FF"/>
            </a:bgClr>
          </a:pattFill>
          <a:ln w="9525">
            <a:noFill/>
            <a:miter lim="800000"/>
            <a:headEnd/>
            <a:tailEnd/>
          </a:ln>
        </p:spPr>
        <p:txBody>
          <a:bodyPr wrap="none" anchor="ctr"/>
          <a:lstStyle/>
          <a:p>
            <a:endParaRPr lang="en-GB"/>
          </a:p>
        </p:txBody>
      </p:sp>
      <p:sp>
        <p:nvSpPr>
          <p:cNvPr id="8230" name="Rectangle 38"/>
          <p:cNvSpPr>
            <a:spLocks noChangeArrowheads="1"/>
          </p:cNvSpPr>
          <p:nvPr/>
        </p:nvSpPr>
        <p:spPr bwMode="auto">
          <a:xfrm>
            <a:off x="0" y="836613"/>
            <a:ext cx="9144000" cy="1728787"/>
          </a:xfrm>
          <a:prstGeom prst="rect">
            <a:avLst/>
          </a:prstGeom>
          <a:pattFill prst="diagBrick">
            <a:fgClr>
              <a:srgbClr val="CC00FF"/>
            </a:fgClr>
            <a:bgClr>
              <a:srgbClr val="CC99FF"/>
            </a:bgClr>
          </a:pattFill>
          <a:ln w="9525">
            <a:noFill/>
            <a:miter lim="800000"/>
            <a:headEnd/>
            <a:tailEnd/>
          </a:ln>
        </p:spPr>
        <p:txBody>
          <a:bodyPr wrap="none" anchor="ctr"/>
          <a:lstStyle/>
          <a:p>
            <a:endParaRPr lang="en-GB"/>
          </a:p>
        </p:txBody>
      </p:sp>
      <p:pic>
        <p:nvPicPr>
          <p:cNvPr id="8194" name="Picture 2" descr="4951616"/>
          <p:cNvPicPr>
            <a:picLocks noChangeAspect="1" noChangeArrowheads="1" noCrop="1"/>
          </p:cNvPicPr>
          <p:nvPr/>
        </p:nvPicPr>
        <p:blipFill>
          <a:blip r:embed="rId2" cstate="print"/>
          <a:srcRect/>
          <a:stretch>
            <a:fillRect/>
          </a:stretch>
        </p:blipFill>
        <p:spPr bwMode="auto">
          <a:xfrm>
            <a:off x="1331913" y="4292600"/>
            <a:ext cx="1295400" cy="1295400"/>
          </a:xfrm>
          <a:prstGeom prst="rect">
            <a:avLst/>
          </a:prstGeom>
          <a:noFill/>
          <a:ln w="9525">
            <a:noFill/>
            <a:miter lim="800000"/>
            <a:headEnd/>
            <a:tailEnd/>
          </a:ln>
        </p:spPr>
      </p:pic>
      <p:pic>
        <p:nvPicPr>
          <p:cNvPr id="8195" name="Picture 3" descr="email"/>
          <p:cNvPicPr>
            <a:picLocks noChangeAspect="1" noChangeArrowheads="1" noCrop="1"/>
          </p:cNvPicPr>
          <p:nvPr/>
        </p:nvPicPr>
        <p:blipFill>
          <a:blip r:embed="rId3" cstate="print"/>
          <a:srcRect/>
          <a:stretch>
            <a:fillRect/>
          </a:stretch>
        </p:blipFill>
        <p:spPr bwMode="auto">
          <a:xfrm>
            <a:off x="5362575" y="5324475"/>
            <a:ext cx="1370013" cy="1370013"/>
          </a:xfrm>
          <a:prstGeom prst="rect">
            <a:avLst/>
          </a:prstGeom>
          <a:noFill/>
          <a:ln w="9525">
            <a:noFill/>
            <a:miter lim="800000"/>
            <a:headEnd/>
            <a:tailEnd/>
          </a:ln>
        </p:spPr>
      </p:pic>
      <p:pic>
        <p:nvPicPr>
          <p:cNvPr id="8196" name="Picture 4" descr="free tv"/>
          <p:cNvPicPr>
            <a:picLocks noChangeAspect="1" noChangeArrowheads="1" noCrop="1"/>
          </p:cNvPicPr>
          <p:nvPr/>
        </p:nvPicPr>
        <p:blipFill>
          <a:blip r:embed="rId4" cstate="print"/>
          <a:srcRect/>
          <a:stretch>
            <a:fillRect/>
          </a:stretch>
        </p:blipFill>
        <p:spPr bwMode="auto">
          <a:xfrm>
            <a:off x="2197100" y="1196975"/>
            <a:ext cx="1439863" cy="1439863"/>
          </a:xfrm>
          <a:prstGeom prst="rect">
            <a:avLst/>
          </a:prstGeom>
          <a:noFill/>
          <a:ln w="9525">
            <a:noFill/>
            <a:miter lim="800000"/>
            <a:headEnd/>
            <a:tailEnd/>
          </a:ln>
        </p:spPr>
      </p:pic>
      <p:pic>
        <p:nvPicPr>
          <p:cNvPr id="8197" name="Picture 5" descr="4951211"/>
          <p:cNvPicPr>
            <a:picLocks noChangeAspect="1" noChangeArrowheads="1" noCrop="1"/>
          </p:cNvPicPr>
          <p:nvPr/>
        </p:nvPicPr>
        <p:blipFill>
          <a:blip r:embed="rId5" cstate="print"/>
          <a:srcRect/>
          <a:stretch>
            <a:fillRect/>
          </a:stretch>
        </p:blipFill>
        <p:spPr bwMode="auto">
          <a:xfrm>
            <a:off x="1257300" y="3236913"/>
            <a:ext cx="857250" cy="857250"/>
          </a:xfrm>
          <a:prstGeom prst="rect">
            <a:avLst/>
          </a:prstGeom>
          <a:noFill/>
          <a:ln w="9525">
            <a:noFill/>
            <a:miter lim="800000"/>
            <a:headEnd/>
            <a:tailEnd/>
          </a:ln>
        </p:spPr>
      </p:pic>
      <p:pic>
        <p:nvPicPr>
          <p:cNvPr id="8198" name="Picture 6" descr="MC910217021[2]"/>
          <p:cNvPicPr>
            <a:picLocks noChangeAspect="1" noChangeArrowheads="1"/>
          </p:cNvPicPr>
          <p:nvPr/>
        </p:nvPicPr>
        <p:blipFill>
          <a:blip r:embed="rId6" cstate="print"/>
          <a:srcRect/>
          <a:stretch>
            <a:fillRect/>
          </a:stretch>
        </p:blipFill>
        <p:spPr bwMode="auto">
          <a:xfrm>
            <a:off x="3784600" y="3429000"/>
            <a:ext cx="1579563" cy="1655763"/>
          </a:xfrm>
          <a:prstGeom prst="rect">
            <a:avLst/>
          </a:prstGeom>
          <a:noFill/>
          <a:ln w="9525">
            <a:noFill/>
            <a:miter lim="800000"/>
            <a:headEnd/>
            <a:tailEnd/>
          </a:ln>
        </p:spPr>
      </p:pic>
      <p:pic>
        <p:nvPicPr>
          <p:cNvPr id="8199" name="Picture 7" descr="TelephoneRingingAnimated"/>
          <p:cNvPicPr>
            <a:picLocks noChangeAspect="1" noChangeArrowheads="1" noCrop="1"/>
          </p:cNvPicPr>
          <p:nvPr/>
        </p:nvPicPr>
        <p:blipFill>
          <a:blip r:embed="rId7" cstate="print"/>
          <a:srcRect/>
          <a:stretch>
            <a:fillRect/>
          </a:stretch>
        </p:blipFill>
        <p:spPr bwMode="auto">
          <a:xfrm>
            <a:off x="2120900" y="5757863"/>
            <a:ext cx="1295400" cy="863600"/>
          </a:xfrm>
          <a:prstGeom prst="rect">
            <a:avLst/>
          </a:prstGeom>
          <a:noFill/>
          <a:ln w="9525">
            <a:noFill/>
            <a:miter lim="800000"/>
            <a:headEnd/>
            <a:tailEnd/>
          </a:ln>
        </p:spPr>
      </p:pic>
      <p:sp>
        <p:nvSpPr>
          <p:cNvPr id="8200" name="Text Box 8"/>
          <p:cNvSpPr txBox="1">
            <a:spLocks noChangeArrowheads="1"/>
          </p:cNvSpPr>
          <p:nvPr/>
        </p:nvSpPr>
        <p:spPr bwMode="auto">
          <a:xfrm>
            <a:off x="2266950" y="6548438"/>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8201" name="Text Box 9"/>
          <p:cNvSpPr txBox="1">
            <a:spLocks noChangeArrowheads="1"/>
          </p:cNvSpPr>
          <p:nvPr/>
        </p:nvSpPr>
        <p:spPr bwMode="auto">
          <a:xfrm>
            <a:off x="1617663"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8202" name="Text Box 10"/>
          <p:cNvSpPr txBox="1">
            <a:spLocks noChangeArrowheads="1"/>
          </p:cNvSpPr>
          <p:nvPr/>
        </p:nvSpPr>
        <p:spPr bwMode="auto">
          <a:xfrm>
            <a:off x="2124075"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8203" name="Picture 11" descr="cable tv"/>
          <p:cNvPicPr>
            <a:picLocks noChangeAspect="1" noChangeArrowheads="1" noCrop="1"/>
          </p:cNvPicPr>
          <p:nvPr/>
        </p:nvPicPr>
        <p:blipFill>
          <a:blip r:embed="rId8" cstate="print"/>
          <a:srcRect/>
          <a:stretch>
            <a:fillRect/>
          </a:stretch>
        </p:blipFill>
        <p:spPr bwMode="auto">
          <a:xfrm>
            <a:off x="3994150" y="908050"/>
            <a:ext cx="1223963" cy="1223963"/>
          </a:xfrm>
          <a:prstGeom prst="rect">
            <a:avLst/>
          </a:prstGeom>
          <a:noFill/>
          <a:ln w="9525">
            <a:noFill/>
            <a:miter lim="800000"/>
            <a:headEnd/>
            <a:tailEnd/>
          </a:ln>
        </p:spPr>
      </p:pic>
      <p:sp>
        <p:nvSpPr>
          <p:cNvPr id="8204" name="Text Box 12"/>
          <p:cNvSpPr txBox="1">
            <a:spLocks noChangeArrowheads="1"/>
          </p:cNvSpPr>
          <p:nvPr/>
        </p:nvSpPr>
        <p:spPr bwMode="auto">
          <a:xfrm>
            <a:off x="4065588" y="2132013"/>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8205" name="Picture 13" descr="satelite"/>
          <p:cNvPicPr>
            <a:picLocks noChangeAspect="1" noChangeArrowheads="1" noCrop="1"/>
          </p:cNvPicPr>
          <p:nvPr/>
        </p:nvPicPr>
        <p:blipFill>
          <a:blip r:embed="rId9" cstate="print"/>
          <a:srcRect/>
          <a:stretch>
            <a:fillRect/>
          </a:stretch>
        </p:blipFill>
        <p:spPr bwMode="auto">
          <a:xfrm>
            <a:off x="6875463" y="2349500"/>
            <a:ext cx="1257300" cy="1257300"/>
          </a:xfrm>
          <a:prstGeom prst="rect">
            <a:avLst/>
          </a:prstGeom>
          <a:noFill/>
          <a:ln w="9525">
            <a:noFill/>
            <a:miter lim="800000"/>
            <a:headEnd/>
            <a:tailEnd/>
          </a:ln>
        </p:spPr>
      </p:pic>
      <p:sp>
        <p:nvSpPr>
          <p:cNvPr id="8206" name="Text Box 14"/>
          <p:cNvSpPr txBox="1">
            <a:spLocks noChangeArrowheads="1"/>
          </p:cNvSpPr>
          <p:nvPr/>
        </p:nvSpPr>
        <p:spPr bwMode="auto">
          <a:xfrm>
            <a:off x="6515100"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8207" name="Picture 15" descr="internet"/>
          <p:cNvPicPr>
            <a:picLocks noChangeAspect="1" noChangeArrowheads="1" noCrop="1"/>
          </p:cNvPicPr>
          <p:nvPr/>
        </p:nvPicPr>
        <p:blipFill>
          <a:blip r:embed="rId10" cstate="print"/>
          <a:srcRect/>
          <a:stretch>
            <a:fillRect/>
          </a:stretch>
        </p:blipFill>
        <p:spPr bwMode="auto">
          <a:xfrm>
            <a:off x="6802438" y="4818063"/>
            <a:ext cx="1225550" cy="1225550"/>
          </a:xfrm>
          <a:prstGeom prst="rect">
            <a:avLst/>
          </a:prstGeom>
          <a:noFill/>
          <a:ln w="9525">
            <a:noFill/>
            <a:miter lim="800000"/>
            <a:headEnd/>
            <a:tailEnd/>
          </a:ln>
        </p:spPr>
      </p:pic>
      <p:sp>
        <p:nvSpPr>
          <p:cNvPr id="8208" name="Text Box 16"/>
          <p:cNvSpPr txBox="1">
            <a:spLocks noChangeArrowheads="1"/>
          </p:cNvSpPr>
          <p:nvPr/>
        </p:nvSpPr>
        <p:spPr bwMode="auto">
          <a:xfrm>
            <a:off x="70913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8209" name="Text Box 17"/>
          <p:cNvSpPr txBox="1">
            <a:spLocks noChangeArrowheads="1"/>
          </p:cNvSpPr>
          <p:nvPr/>
        </p:nvSpPr>
        <p:spPr bwMode="auto">
          <a:xfrm>
            <a:off x="5867400"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8210" name="Line 18"/>
          <p:cNvSpPr>
            <a:spLocks noChangeShapeType="1"/>
          </p:cNvSpPr>
          <p:nvPr/>
        </p:nvSpPr>
        <p:spPr bwMode="auto">
          <a:xfrm>
            <a:off x="3563938"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8211" name="Line 19"/>
          <p:cNvSpPr>
            <a:spLocks noChangeShapeType="1"/>
          </p:cNvSpPr>
          <p:nvPr/>
        </p:nvSpPr>
        <p:spPr bwMode="auto">
          <a:xfrm flipV="1">
            <a:off x="2555875" y="4652963"/>
            <a:ext cx="1008063"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8212" name="Line 20"/>
          <p:cNvSpPr>
            <a:spLocks noChangeShapeType="1"/>
          </p:cNvSpPr>
          <p:nvPr/>
        </p:nvSpPr>
        <p:spPr bwMode="auto">
          <a:xfrm flipH="1" flipV="1">
            <a:off x="4716463" y="2493963"/>
            <a:ext cx="71437"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8213" name="Line 21"/>
          <p:cNvSpPr>
            <a:spLocks noChangeShapeType="1"/>
          </p:cNvSpPr>
          <p:nvPr/>
        </p:nvSpPr>
        <p:spPr bwMode="auto">
          <a:xfrm flipV="1">
            <a:off x="5580063"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8214" name="Line 22"/>
          <p:cNvSpPr>
            <a:spLocks noChangeShapeType="1"/>
          </p:cNvSpPr>
          <p:nvPr/>
        </p:nvSpPr>
        <p:spPr bwMode="auto">
          <a:xfrm>
            <a:off x="5578475" y="4510088"/>
            <a:ext cx="1008063"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8215" name="Line 23"/>
          <p:cNvSpPr>
            <a:spLocks noChangeShapeType="1"/>
          </p:cNvSpPr>
          <p:nvPr/>
        </p:nvSpPr>
        <p:spPr bwMode="auto">
          <a:xfrm>
            <a:off x="5578475"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5147" name="Line 24"/>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8217" name="Line 25"/>
          <p:cNvSpPr>
            <a:spLocks noChangeShapeType="1"/>
          </p:cNvSpPr>
          <p:nvPr/>
        </p:nvSpPr>
        <p:spPr bwMode="auto">
          <a:xfrm flipV="1">
            <a:off x="3349625"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5149" name="Picture 26"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5150" name="Picture 27" descr="mobile base station"/>
          <p:cNvPicPr>
            <a:picLocks noChangeAspect="1" noChangeArrowheads="1"/>
          </p:cNvPicPr>
          <p:nvPr/>
        </p:nvPicPr>
        <p:blipFill>
          <a:blip r:embed="rId11"/>
          <a:srcRect/>
          <a:stretch>
            <a:fillRect/>
          </a:stretch>
        </p:blipFill>
        <p:spPr bwMode="auto">
          <a:xfrm>
            <a:off x="4494213" y="3568700"/>
            <a:ext cx="9525" cy="9525"/>
          </a:xfrm>
          <a:prstGeom prst="rect">
            <a:avLst/>
          </a:prstGeom>
          <a:noFill/>
          <a:ln w="9525">
            <a:noFill/>
            <a:miter lim="800000"/>
            <a:headEnd/>
            <a:tailEnd/>
          </a:ln>
        </p:spPr>
      </p:pic>
      <p:sp>
        <p:nvSpPr>
          <p:cNvPr id="8220" name="Text Box 28"/>
          <p:cNvSpPr txBox="1">
            <a:spLocks noChangeArrowheads="1"/>
          </p:cNvSpPr>
          <p:nvPr/>
        </p:nvSpPr>
        <p:spPr bwMode="auto">
          <a:xfrm>
            <a:off x="1474788" y="5397500"/>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8221" name="Line 29"/>
          <p:cNvSpPr>
            <a:spLocks noChangeShapeType="1"/>
          </p:cNvSpPr>
          <p:nvPr/>
        </p:nvSpPr>
        <p:spPr bwMode="auto">
          <a:xfrm>
            <a:off x="2266950"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8222" name="Line 30"/>
          <p:cNvSpPr>
            <a:spLocks noChangeShapeType="1"/>
          </p:cNvSpPr>
          <p:nvPr/>
        </p:nvSpPr>
        <p:spPr bwMode="auto">
          <a:xfrm flipV="1">
            <a:off x="5362575" y="2565400"/>
            <a:ext cx="433388" cy="576263"/>
          </a:xfrm>
          <a:prstGeom prst="line">
            <a:avLst/>
          </a:prstGeom>
          <a:noFill/>
          <a:ln w="12700">
            <a:solidFill>
              <a:srgbClr val="0000FF"/>
            </a:solidFill>
            <a:round/>
            <a:headEnd type="triangle" w="med" len="med"/>
            <a:tailEnd type="triangle" w="med" len="med"/>
          </a:ln>
        </p:spPr>
        <p:txBody>
          <a:bodyPr/>
          <a:lstStyle/>
          <a:p>
            <a:endParaRPr lang="en-GB"/>
          </a:p>
        </p:txBody>
      </p:sp>
      <p:sp>
        <p:nvSpPr>
          <p:cNvPr id="5154" name="Rectangle 31"/>
          <p:cNvSpPr>
            <a:spLocks noGrp="1" noChangeArrowheads="1"/>
          </p:cNvSpPr>
          <p:nvPr>
            <p:ph type="ctrTitle"/>
          </p:nvPr>
        </p:nvSpPr>
        <p:spPr>
          <a:xfrm>
            <a:off x="0" y="-387350"/>
            <a:ext cx="9144000" cy="1470025"/>
          </a:xfrm>
        </p:spPr>
        <p:txBody>
          <a:bodyPr/>
          <a:lstStyle/>
          <a:p>
            <a:pPr eaLnBrk="1" hangingPunct="1"/>
            <a:r>
              <a:rPr lang="en-GB" sz="3600" smtClean="0">
                <a:solidFill>
                  <a:srgbClr val="FF3300"/>
                </a:solidFill>
              </a:rPr>
              <a:t>Who are the service providers in Sri Lanka?</a:t>
            </a:r>
            <a:endParaRPr lang="en-US" sz="3600" smtClean="0">
              <a:solidFill>
                <a:srgbClr val="FF3300"/>
              </a:solidFill>
            </a:endParaRPr>
          </a:p>
        </p:txBody>
      </p:sp>
      <p:pic>
        <p:nvPicPr>
          <p:cNvPr id="8224" name="Picture 32" descr="4950419"/>
          <p:cNvPicPr>
            <a:picLocks noChangeAspect="1" noChangeArrowheads="1" noCrop="1"/>
          </p:cNvPicPr>
          <p:nvPr/>
        </p:nvPicPr>
        <p:blipFill>
          <a:blip r:embed="rId12" cstate="print"/>
          <a:srcRect/>
          <a:stretch>
            <a:fillRect/>
          </a:stretch>
        </p:blipFill>
        <p:spPr bwMode="auto">
          <a:xfrm>
            <a:off x="5722938" y="1196975"/>
            <a:ext cx="1257300" cy="1257300"/>
          </a:xfrm>
          <a:prstGeom prst="rect">
            <a:avLst/>
          </a:prstGeom>
          <a:noFill/>
          <a:ln w="9525">
            <a:noFill/>
            <a:miter lim="800000"/>
            <a:headEnd/>
            <a:tailEnd/>
          </a:ln>
        </p:spPr>
      </p:pic>
      <p:sp>
        <p:nvSpPr>
          <p:cNvPr id="8225" name="Text Box 33"/>
          <p:cNvSpPr txBox="1">
            <a:spLocks noChangeArrowheads="1"/>
          </p:cNvSpPr>
          <p:nvPr/>
        </p:nvSpPr>
        <p:spPr bwMode="auto">
          <a:xfrm>
            <a:off x="5795963"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pic>
        <p:nvPicPr>
          <p:cNvPr id="8226" name="Picture 34" descr="suntel"/>
          <p:cNvPicPr>
            <a:picLocks noChangeAspect="1" noChangeArrowheads="1"/>
          </p:cNvPicPr>
          <p:nvPr/>
        </p:nvPicPr>
        <p:blipFill>
          <a:blip r:embed="rId13" cstate="print"/>
          <a:srcRect/>
          <a:stretch>
            <a:fillRect/>
          </a:stretch>
        </p:blipFill>
        <p:spPr bwMode="auto">
          <a:xfrm>
            <a:off x="3419475" y="1341438"/>
            <a:ext cx="1285875" cy="815975"/>
          </a:xfrm>
          <a:prstGeom prst="rect">
            <a:avLst/>
          </a:prstGeom>
          <a:noFill/>
          <a:ln w="9525">
            <a:noFill/>
            <a:miter lim="800000"/>
            <a:headEnd/>
            <a:tailEnd/>
          </a:ln>
        </p:spPr>
      </p:pic>
      <p:pic>
        <p:nvPicPr>
          <p:cNvPr id="8227" name="Picture 35" descr="dialog BB"/>
          <p:cNvPicPr>
            <a:picLocks noChangeAspect="1" noChangeArrowheads="1"/>
          </p:cNvPicPr>
          <p:nvPr/>
        </p:nvPicPr>
        <p:blipFill>
          <a:blip r:embed="rId14" cstate="print"/>
          <a:srcRect/>
          <a:stretch>
            <a:fillRect/>
          </a:stretch>
        </p:blipFill>
        <p:spPr bwMode="auto">
          <a:xfrm>
            <a:off x="6443663" y="1349375"/>
            <a:ext cx="1579562" cy="639763"/>
          </a:xfrm>
          <a:prstGeom prst="rect">
            <a:avLst/>
          </a:prstGeom>
          <a:noFill/>
          <a:ln w="9525">
            <a:noFill/>
            <a:miter lim="800000"/>
            <a:headEnd/>
            <a:tailEnd/>
          </a:ln>
        </p:spPr>
      </p:pic>
      <p:pic>
        <p:nvPicPr>
          <p:cNvPr id="8228" name="Picture 36" descr="lankabel"/>
          <p:cNvPicPr>
            <a:picLocks noChangeAspect="1" noChangeArrowheads="1"/>
          </p:cNvPicPr>
          <p:nvPr/>
        </p:nvPicPr>
        <p:blipFill>
          <a:blip r:embed="rId15" cstate="print"/>
          <a:srcRect/>
          <a:stretch>
            <a:fillRect/>
          </a:stretch>
        </p:blipFill>
        <p:spPr bwMode="auto">
          <a:xfrm>
            <a:off x="4859338" y="1412875"/>
            <a:ext cx="1404937" cy="596900"/>
          </a:xfrm>
          <a:prstGeom prst="rect">
            <a:avLst/>
          </a:prstGeom>
          <a:noFill/>
          <a:ln w="9525">
            <a:noFill/>
            <a:miter lim="800000"/>
            <a:headEnd/>
            <a:tailEnd/>
          </a:ln>
        </p:spPr>
      </p:pic>
      <p:pic>
        <p:nvPicPr>
          <p:cNvPr id="8229" name="Picture 37" descr="SLT"/>
          <p:cNvPicPr>
            <a:picLocks noChangeAspect="1" noChangeArrowheads="1"/>
          </p:cNvPicPr>
          <p:nvPr/>
        </p:nvPicPr>
        <p:blipFill>
          <a:blip r:embed="rId16" cstate="print"/>
          <a:srcRect/>
          <a:stretch>
            <a:fillRect/>
          </a:stretch>
        </p:blipFill>
        <p:spPr bwMode="auto">
          <a:xfrm>
            <a:off x="2495550" y="1196975"/>
            <a:ext cx="763588" cy="1008063"/>
          </a:xfrm>
          <a:prstGeom prst="rect">
            <a:avLst/>
          </a:prstGeom>
          <a:noFill/>
          <a:ln w="9525">
            <a:noFill/>
            <a:miter lim="800000"/>
            <a:headEnd/>
            <a:tailEnd/>
          </a:ln>
        </p:spPr>
      </p:pic>
      <p:pic>
        <p:nvPicPr>
          <p:cNvPr id="8242" name="Picture 50" descr="SLT_mobitel_logo"/>
          <p:cNvPicPr>
            <a:picLocks noChangeAspect="1" noChangeArrowheads="1"/>
          </p:cNvPicPr>
          <p:nvPr/>
        </p:nvPicPr>
        <p:blipFill>
          <a:blip r:embed="rId17" cstate="print"/>
          <a:srcRect/>
          <a:stretch>
            <a:fillRect/>
          </a:stretch>
        </p:blipFill>
        <p:spPr bwMode="auto">
          <a:xfrm>
            <a:off x="2700338" y="3746500"/>
            <a:ext cx="1079500" cy="762000"/>
          </a:xfrm>
          <a:prstGeom prst="rect">
            <a:avLst/>
          </a:prstGeom>
          <a:noFill/>
          <a:ln w="9525">
            <a:noFill/>
            <a:miter lim="800000"/>
            <a:headEnd/>
            <a:tailEnd/>
          </a:ln>
        </p:spPr>
      </p:pic>
      <p:pic>
        <p:nvPicPr>
          <p:cNvPr id="8243" name="Picture 51" descr="AirtelLogo"/>
          <p:cNvPicPr>
            <a:picLocks noChangeAspect="1" noChangeArrowheads="1"/>
          </p:cNvPicPr>
          <p:nvPr/>
        </p:nvPicPr>
        <p:blipFill>
          <a:blip r:embed="rId18" cstate="print"/>
          <a:srcRect/>
          <a:stretch>
            <a:fillRect/>
          </a:stretch>
        </p:blipFill>
        <p:spPr bwMode="auto">
          <a:xfrm>
            <a:off x="4860925" y="2954338"/>
            <a:ext cx="1871663" cy="647700"/>
          </a:xfrm>
          <a:prstGeom prst="rect">
            <a:avLst/>
          </a:prstGeom>
          <a:noFill/>
          <a:ln w="9525">
            <a:noFill/>
            <a:miter lim="800000"/>
            <a:headEnd/>
            <a:tailEnd/>
          </a:ln>
        </p:spPr>
      </p:pic>
      <p:pic>
        <p:nvPicPr>
          <p:cNvPr id="8244" name="Picture 52" descr="dialogTM_logo"/>
          <p:cNvPicPr>
            <a:picLocks noChangeAspect="1" noChangeArrowheads="1"/>
          </p:cNvPicPr>
          <p:nvPr/>
        </p:nvPicPr>
        <p:blipFill>
          <a:blip r:embed="rId19" cstate="print"/>
          <a:srcRect/>
          <a:stretch>
            <a:fillRect/>
          </a:stretch>
        </p:blipFill>
        <p:spPr bwMode="auto">
          <a:xfrm>
            <a:off x="2124075" y="2954338"/>
            <a:ext cx="1152525" cy="709612"/>
          </a:xfrm>
          <a:prstGeom prst="rect">
            <a:avLst/>
          </a:prstGeom>
          <a:noFill/>
          <a:ln w="9525">
            <a:noFill/>
            <a:miter lim="800000"/>
            <a:headEnd/>
            <a:tailEnd/>
          </a:ln>
        </p:spPr>
      </p:pic>
      <p:pic>
        <p:nvPicPr>
          <p:cNvPr id="8245" name="Picture 53" descr="Etisalat-SriLanka"/>
          <p:cNvPicPr>
            <a:picLocks noChangeAspect="1" noChangeArrowheads="1"/>
          </p:cNvPicPr>
          <p:nvPr/>
        </p:nvPicPr>
        <p:blipFill>
          <a:blip r:embed="rId20" cstate="print"/>
          <a:srcRect/>
          <a:stretch>
            <a:fillRect/>
          </a:stretch>
        </p:blipFill>
        <p:spPr bwMode="auto">
          <a:xfrm>
            <a:off x="6897688" y="2924175"/>
            <a:ext cx="769937" cy="762000"/>
          </a:xfrm>
          <a:prstGeom prst="rect">
            <a:avLst/>
          </a:prstGeom>
          <a:noFill/>
          <a:ln w="9525">
            <a:noFill/>
            <a:miter lim="800000"/>
            <a:headEnd/>
            <a:tailEnd/>
          </a:ln>
        </p:spPr>
      </p:pic>
      <p:pic>
        <p:nvPicPr>
          <p:cNvPr id="8246" name="Picture 54" descr="RADAGroup"/>
          <p:cNvPicPr>
            <a:picLocks noChangeAspect="1" noChangeArrowheads="1"/>
          </p:cNvPicPr>
          <p:nvPr/>
        </p:nvPicPr>
        <p:blipFill>
          <a:blip r:embed="rId21" cstate="print"/>
          <a:srcRect/>
          <a:stretch>
            <a:fillRect/>
          </a:stretch>
        </p:blipFill>
        <p:spPr bwMode="auto">
          <a:xfrm>
            <a:off x="3924300" y="3746500"/>
            <a:ext cx="2005013" cy="671513"/>
          </a:xfrm>
          <a:prstGeom prst="rect">
            <a:avLst/>
          </a:prstGeom>
          <a:noFill/>
          <a:ln w="9525">
            <a:noFill/>
            <a:miter lim="800000"/>
            <a:headEnd/>
            <a:tailEnd/>
          </a:ln>
        </p:spPr>
      </p:pic>
      <p:pic>
        <p:nvPicPr>
          <p:cNvPr id="8247" name="Picture 55" descr="skynetwork"/>
          <p:cNvPicPr>
            <a:picLocks noChangeAspect="1" noChangeArrowheads="1"/>
          </p:cNvPicPr>
          <p:nvPr/>
        </p:nvPicPr>
        <p:blipFill>
          <a:blip r:embed="rId22" cstate="print"/>
          <a:srcRect/>
          <a:stretch>
            <a:fillRect/>
          </a:stretch>
        </p:blipFill>
        <p:spPr bwMode="auto">
          <a:xfrm>
            <a:off x="6084888" y="3768725"/>
            <a:ext cx="1366837" cy="739775"/>
          </a:xfrm>
          <a:prstGeom prst="rect">
            <a:avLst/>
          </a:prstGeom>
          <a:noFill/>
          <a:ln w="9525">
            <a:noFill/>
            <a:miter lim="800000"/>
            <a:headEnd/>
            <a:tailEnd/>
          </a:ln>
        </p:spPr>
      </p:pic>
      <p:pic>
        <p:nvPicPr>
          <p:cNvPr id="8248" name="Picture 56" descr="Hutch"/>
          <p:cNvPicPr>
            <a:picLocks noChangeAspect="1" noChangeArrowheads="1"/>
          </p:cNvPicPr>
          <p:nvPr/>
        </p:nvPicPr>
        <p:blipFill>
          <a:blip r:embed="rId23" cstate="print"/>
          <a:srcRect/>
          <a:stretch>
            <a:fillRect/>
          </a:stretch>
        </p:blipFill>
        <p:spPr bwMode="auto">
          <a:xfrm>
            <a:off x="3478213" y="2954338"/>
            <a:ext cx="1238250" cy="685800"/>
          </a:xfrm>
          <a:prstGeom prst="rect">
            <a:avLst/>
          </a:prstGeom>
          <a:noFill/>
          <a:ln w="9525">
            <a:noFill/>
            <a:miter lim="800000"/>
            <a:headEnd/>
            <a:tailEnd/>
          </a:ln>
        </p:spPr>
      </p:pic>
      <p:pic>
        <p:nvPicPr>
          <p:cNvPr id="8249" name="Picture 57" descr="Yes FM"/>
          <p:cNvPicPr>
            <a:picLocks noChangeAspect="1" noChangeArrowheads="1"/>
          </p:cNvPicPr>
          <p:nvPr/>
        </p:nvPicPr>
        <p:blipFill>
          <a:blip r:embed="rId24" cstate="print"/>
          <a:srcRect/>
          <a:stretch>
            <a:fillRect/>
          </a:stretch>
        </p:blipFill>
        <p:spPr bwMode="auto">
          <a:xfrm>
            <a:off x="2843213" y="5689600"/>
            <a:ext cx="787400" cy="792163"/>
          </a:xfrm>
          <a:prstGeom prst="rect">
            <a:avLst/>
          </a:prstGeom>
          <a:noFill/>
          <a:ln w="9525">
            <a:noFill/>
            <a:miter lim="800000"/>
            <a:headEnd/>
            <a:tailEnd/>
          </a:ln>
        </p:spPr>
      </p:pic>
      <p:pic>
        <p:nvPicPr>
          <p:cNvPr id="8250" name="Picture 58" descr="derana_fm"/>
          <p:cNvPicPr>
            <a:picLocks noChangeAspect="1" noChangeArrowheads="1"/>
          </p:cNvPicPr>
          <p:nvPr/>
        </p:nvPicPr>
        <p:blipFill>
          <a:blip r:embed="rId25" cstate="print"/>
          <a:srcRect/>
          <a:stretch>
            <a:fillRect/>
          </a:stretch>
        </p:blipFill>
        <p:spPr bwMode="auto">
          <a:xfrm>
            <a:off x="3708400" y="5689600"/>
            <a:ext cx="1112838" cy="835025"/>
          </a:xfrm>
          <a:prstGeom prst="rect">
            <a:avLst/>
          </a:prstGeom>
          <a:noFill/>
          <a:ln w="9525">
            <a:noFill/>
            <a:miter lim="800000"/>
            <a:headEnd/>
            <a:tailEnd/>
          </a:ln>
        </p:spPr>
      </p:pic>
      <p:pic>
        <p:nvPicPr>
          <p:cNvPr id="8251" name="Picture 59" descr="e fm"/>
          <p:cNvPicPr>
            <a:picLocks noChangeAspect="1" noChangeArrowheads="1"/>
          </p:cNvPicPr>
          <p:nvPr/>
        </p:nvPicPr>
        <p:blipFill>
          <a:blip r:embed="rId26" cstate="print"/>
          <a:srcRect/>
          <a:stretch>
            <a:fillRect/>
          </a:stretch>
        </p:blipFill>
        <p:spPr bwMode="auto">
          <a:xfrm>
            <a:off x="4932363" y="4897438"/>
            <a:ext cx="760412" cy="1622425"/>
          </a:xfrm>
          <a:prstGeom prst="rect">
            <a:avLst/>
          </a:prstGeom>
          <a:noFill/>
          <a:ln w="9525">
            <a:noFill/>
            <a:miter lim="800000"/>
            <a:headEnd/>
            <a:tailEnd/>
          </a:ln>
        </p:spPr>
      </p:pic>
      <p:pic>
        <p:nvPicPr>
          <p:cNvPr id="8252" name="Picture 60" descr="gold FM"/>
          <p:cNvPicPr>
            <a:picLocks noChangeAspect="1" noChangeArrowheads="1"/>
          </p:cNvPicPr>
          <p:nvPr/>
        </p:nvPicPr>
        <p:blipFill>
          <a:blip r:embed="rId27" cstate="print"/>
          <a:srcRect/>
          <a:stretch>
            <a:fillRect/>
          </a:stretch>
        </p:blipFill>
        <p:spPr bwMode="auto">
          <a:xfrm>
            <a:off x="6753225" y="4968875"/>
            <a:ext cx="1000125" cy="752475"/>
          </a:xfrm>
          <a:prstGeom prst="rect">
            <a:avLst/>
          </a:prstGeom>
          <a:noFill/>
          <a:ln w="9525">
            <a:noFill/>
            <a:miter lim="800000"/>
            <a:headEnd/>
            <a:tailEnd/>
          </a:ln>
        </p:spPr>
      </p:pic>
      <p:pic>
        <p:nvPicPr>
          <p:cNvPr id="8253" name="Picture 61" descr="Hiru fm"/>
          <p:cNvPicPr>
            <a:picLocks noChangeAspect="1" noChangeArrowheads="1"/>
          </p:cNvPicPr>
          <p:nvPr/>
        </p:nvPicPr>
        <p:blipFill>
          <a:blip r:embed="rId28" cstate="print"/>
          <a:srcRect/>
          <a:stretch>
            <a:fillRect/>
          </a:stretch>
        </p:blipFill>
        <p:spPr bwMode="auto">
          <a:xfrm>
            <a:off x="5732463" y="5729288"/>
            <a:ext cx="1000125" cy="752475"/>
          </a:xfrm>
          <a:prstGeom prst="rect">
            <a:avLst/>
          </a:prstGeom>
          <a:noFill/>
          <a:ln w="9525">
            <a:noFill/>
            <a:miter lim="800000"/>
            <a:headEnd/>
            <a:tailEnd/>
          </a:ln>
        </p:spPr>
      </p:pic>
      <p:pic>
        <p:nvPicPr>
          <p:cNvPr id="8254" name="Picture 62" descr="Lak FM"/>
          <p:cNvPicPr>
            <a:picLocks noChangeAspect="1" noChangeArrowheads="1"/>
          </p:cNvPicPr>
          <p:nvPr/>
        </p:nvPicPr>
        <p:blipFill>
          <a:blip r:embed="rId29" cstate="print"/>
          <a:srcRect/>
          <a:stretch>
            <a:fillRect/>
          </a:stretch>
        </p:blipFill>
        <p:spPr bwMode="auto">
          <a:xfrm>
            <a:off x="1979613" y="5734050"/>
            <a:ext cx="719137" cy="658813"/>
          </a:xfrm>
          <a:prstGeom prst="rect">
            <a:avLst/>
          </a:prstGeom>
          <a:noFill/>
          <a:ln w="9525">
            <a:noFill/>
            <a:miter lim="800000"/>
            <a:headEnd/>
            <a:tailEnd/>
          </a:ln>
        </p:spPr>
      </p:pic>
      <p:pic>
        <p:nvPicPr>
          <p:cNvPr id="8255" name="Picture 63" descr="Lakhanda"/>
          <p:cNvPicPr>
            <a:picLocks noChangeAspect="1" noChangeArrowheads="1"/>
          </p:cNvPicPr>
          <p:nvPr/>
        </p:nvPicPr>
        <p:blipFill>
          <a:blip r:embed="rId30" cstate="print"/>
          <a:srcRect/>
          <a:stretch>
            <a:fillRect/>
          </a:stretch>
        </p:blipFill>
        <p:spPr bwMode="auto">
          <a:xfrm>
            <a:off x="4067175" y="4968875"/>
            <a:ext cx="647700" cy="647700"/>
          </a:xfrm>
          <a:prstGeom prst="rect">
            <a:avLst/>
          </a:prstGeom>
          <a:noFill/>
          <a:ln w="9525">
            <a:noFill/>
            <a:miter lim="800000"/>
            <a:headEnd/>
            <a:tailEnd/>
          </a:ln>
        </p:spPr>
      </p:pic>
      <p:pic>
        <p:nvPicPr>
          <p:cNvPr id="8256" name="Picture 64" descr="TNL"/>
          <p:cNvPicPr>
            <a:picLocks noChangeAspect="1" noChangeArrowheads="1"/>
          </p:cNvPicPr>
          <p:nvPr/>
        </p:nvPicPr>
        <p:blipFill>
          <a:blip r:embed="rId31" cstate="print"/>
          <a:srcRect/>
          <a:stretch>
            <a:fillRect/>
          </a:stretch>
        </p:blipFill>
        <p:spPr bwMode="auto">
          <a:xfrm>
            <a:off x="2771775" y="4968875"/>
            <a:ext cx="1223963" cy="558800"/>
          </a:xfrm>
          <a:prstGeom prst="rect">
            <a:avLst/>
          </a:prstGeom>
          <a:noFill/>
          <a:ln w="9525">
            <a:noFill/>
            <a:miter lim="800000"/>
            <a:headEnd/>
            <a:tailEnd/>
          </a:ln>
        </p:spPr>
      </p:pic>
      <p:pic>
        <p:nvPicPr>
          <p:cNvPr id="8257" name="Picture 65" descr="Y FM"/>
          <p:cNvPicPr>
            <a:picLocks noChangeAspect="1" noChangeArrowheads="1"/>
          </p:cNvPicPr>
          <p:nvPr/>
        </p:nvPicPr>
        <p:blipFill>
          <a:blip r:embed="rId32" cstate="print"/>
          <a:srcRect/>
          <a:stretch>
            <a:fillRect/>
          </a:stretch>
        </p:blipFill>
        <p:spPr bwMode="auto">
          <a:xfrm>
            <a:off x="6816725" y="5795963"/>
            <a:ext cx="762000" cy="685800"/>
          </a:xfrm>
          <a:prstGeom prst="rect">
            <a:avLst/>
          </a:prstGeom>
          <a:noFill/>
          <a:ln w="9525">
            <a:noFill/>
            <a:miter lim="800000"/>
            <a:headEnd/>
            <a:tailEnd/>
          </a:ln>
        </p:spPr>
      </p:pic>
      <p:pic>
        <p:nvPicPr>
          <p:cNvPr id="8258" name="Picture 66" descr="Sirasa FM"/>
          <p:cNvPicPr>
            <a:picLocks noChangeAspect="1" noChangeArrowheads="1"/>
          </p:cNvPicPr>
          <p:nvPr/>
        </p:nvPicPr>
        <p:blipFill>
          <a:blip r:embed="rId33" cstate="print"/>
          <a:srcRect/>
          <a:stretch>
            <a:fillRect/>
          </a:stretch>
        </p:blipFill>
        <p:spPr bwMode="auto">
          <a:xfrm>
            <a:off x="1979613" y="4994275"/>
            <a:ext cx="720725" cy="666750"/>
          </a:xfrm>
          <a:prstGeom prst="rect">
            <a:avLst/>
          </a:prstGeom>
          <a:noFill/>
          <a:ln w="9525">
            <a:noFill/>
            <a:miter lim="800000"/>
            <a:headEnd/>
            <a:tailEnd/>
          </a:ln>
        </p:spPr>
      </p:pic>
      <p:pic>
        <p:nvPicPr>
          <p:cNvPr id="8259" name="Picture 67" descr="Shakthi FM"/>
          <p:cNvPicPr>
            <a:picLocks noChangeAspect="1" noChangeArrowheads="1"/>
          </p:cNvPicPr>
          <p:nvPr/>
        </p:nvPicPr>
        <p:blipFill>
          <a:blip r:embed="rId34" cstate="print"/>
          <a:srcRect/>
          <a:stretch>
            <a:fillRect/>
          </a:stretch>
        </p:blipFill>
        <p:spPr bwMode="auto">
          <a:xfrm>
            <a:off x="5786438" y="4937125"/>
            <a:ext cx="874712" cy="752475"/>
          </a:xfrm>
          <a:prstGeom prst="rect">
            <a:avLst/>
          </a:prstGeom>
          <a:noFill/>
          <a:ln w="9525">
            <a:noFill/>
            <a:miter lim="800000"/>
            <a:headEnd/>
            <a:tailEnd/>
          </a:ln>
        </p:spPr>
      </p:pic>
      <p:pic>
        <p:nvPicPr>
          <p:cNvPr id="8260" name="Picture 68"/>
          <p:cNvPicPr>
            <a:picLocks noChangeAspect="1" noChangeArrowheads="1"/>
          </p:cNvPicPr>
          <p:nvPr/>
        </p:nvPicPr>
        <p:blipFill>
          <a:blip r:embed="rId35" cstate="print"/>
          <a:srcRect/>
          <a:stretch>
            <a:fillRect/>
          </a:stretch>
        </p:blipFill>
        <p:spPr bwMode="auto">
          <a:xfrm>
            <a:off x="7812088" y="4941888"/>
            <a:ext cx="936625" cy="936625"/>
          </a:xfrm>
          <a:prstGeom prst="rect">
            <a:avLst/>
          </a:prstGeom>
          <a:noFill/>
          <a:ln w="9525">
            <a:noFill/>
            <a:miter lim="800000"/>
            <a:headEnd/>
            <a:tailEnd/>
          </a:ln>
        </p:spPr>
      </p:pic>
      <p:sp>
        <p:nvSpPr>
          <p:cNvPr id="8261" name="Text Box 69"/>
          <p:cNvSpPr txBox="1">
            <a:spLocks noChangeArrowheads="1"/>
          </p:cNvSpPr>
          <p:nvPr/>
        </p:nvSpPr>
        <p:spPr bwMode="auto">
          <a:xfrm>
            <a:off x="7812088" y="6107113"/>
            <a:ext cx="1152525"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42</a:t>
            </a:r>
            <a:endParaRPr lang="en-US" sz="1600" b="1">
              <a:solidFill>
                <a:srgbClr val="9900CC"/>
              </a:solidFill>
            </a:endParaRPr>
          </a:p>
        </p:txBody>
      </p:sp>
      <p:sp>
        <p:nvSpPr>
          <p:cNvPr id="8262" name="Text Box 70"/>
          <p:cNvSpPr txBox="1">
            <a:spLocks noChangeArrowheads="1"/>
          </p:cNvSpPr>
          <p:nvPr/>
        </p:nvSpPr>
        <p:spPr bwMode="auto">
          <a:xfrm>
            <a:off x="7812088" y="4019550"/>
            <a:ext cx="1081087"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7</a:t>
            </a:r>
            <a:endParaRPr lang="en-US" sz="1600" b="1">
              <a:solidFill>
                <a:srgbClr val="9900CC"/>
              </a:solidFill>
            </a:endParaRPr>
          </a:p>
        </p:txBody>
      </p:sp>
      <p:sp>
        <p:nvSpPr>
          <p:cNvPr id="8263" name="Text Box 71"/>
          <p:cNvSpPr txBox="1">
            <a:spLocks noChangeArrowheads="1"/>
          </p:cNvSpPr>
          <p:nvPr/>
        </p:nvSpPr>
        <p:spPr bwMode="auto">
          <a:xfrm>
            <a:off x="7956550" y="2133600"/>
            <a:ext cx="1042988"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4</a:t>
            </a:r>
            <a:endParaRPr lang="en-US" sz="1600" b="1">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2222E-6 -1.37835E-6 L -0.19653 -0.67484 " pathEditMode="relative" rAng="0" ptsTypes="AA">
                                      <p:cBhvr>
                                        <p:cTn id="6" dur="2000" fill="hold"/>
                                        <p:tgtEl>
                                          <p:spTgt spid="8199"/>
                                        </p:tgtEl>
                                        <p:attrNameLst>
                                          <p:attrName>ppt_x</p:attrName>
                                          <p:attrName>ppt_y</p:attrName>
                                        </p:attrNameLst>
                                      </p:cBhvr>
                                      <p:rCtr x="-98" y="-337"/>
                                    </p:animMotion>
                                  </p:childTnLst>
                                </p:cTn>
                              </p:par>
                              <p:par>
                                <p:cTn id="7" presetID="64" presetClass="path" presetSubtype="0" accel="50000" decel="50000" fill="hold" grpId="0" nodeType="withEffect">
                                  <p:stCondLst>
                                    <p:cond delay="0"/>
                                  </p:stCondLst>
                                  <p:iterate type="lt">
                                    <p:tmPct val="0"/>
                                  </p:iterate>
                                  <p:childTnLst>
                                    <p:animMotion origin="layout" path="M 3.33333E-6 -2.13691E-6 L -0.20851 -0.68871 " pathEditMode="relative" rAng="0" ptsTypes="AA">
                                      <p:cBhvr>
                                        <p:cTn id="8" dur="2000" fill="hold"/>
                                        <p:tgtEl>
                                          <p:spTgt spid="8200"/>
                                        </p:tgtEl>
                                        <p:attrNameLst>
                                          <p:attrName>ppt_x</p:attrName>
                                          <p:attrName>ppt_y</p:attrName>
                                        </p:attrNameLst>
                                      </p:cBhvr>
                                      <p:rCtr x="-104" y="-344"/>
                                    </p:animMotion>
                                  </p:childTnLst>
                                </p:cTn>
                              </p:par>
                              <p:par>
                                <p:cTn id="9" presetID="64" presetClass="path" presetSubtype="0" accel="50000" decel="50000" fill="hold" nodeType="withEffect">
                                  <p:stCondLst>
                                    <p:cond delay="0"/>
                                  </p:stCondLst>
                                  <p:childTnLst>
                                    <p:animMotion origin="layout" path="M -3.05556E-6 0.00024 L -0.11805 0.12604 " pathEditMode="relative" rAng="0" ptsTypes="AA">
                                      <p:cBhvr>
                                        <p:cTn id="10" dur="2000" fill="hold"/>
                                        <p:tgtEl>
                                          <p:spTgt spid="8194"/>
                                        </p:tgtEl>
                                        <p:attrNameLst>
                                          <p:attrName>ppt_x</p:attrName>
                                          <p:attrName>ppt_y</p:attrName>
                                        </p:attrNameLst>
                                      </p:cBhvr>
                                      <p:rCtr x="-59" y="63"/>
                                    </p:animMotion>
                                  </p:childTnLst>
                                </p:cTn>
                              </p:par>
                              <p:par>
                                <p:cTn id="11" presetID="64" presetClass="path" presetSubtype="0" accel="50000" decel="50000" fill="hold" grpId="0" nodeType="withEffect">
                                  <p:stCondLst>
                                    <p:cond delay="0"/>
                                  </p:stCondLst>
                                  <p:iterate type="lt">
                                    <p:tmPct val="0"/>
                                  </p:iterate>
                                  <p:childTnLst>
                                    <p:animMotion origin="layout" path="M -4.72222E-6 -3.31175E-6 L -0.13767 0.11887 " pathEditMode="relative" rAng="0" ptsTypes="AA">
                                      <p:cBhvr>
                                        <p:cTn id="12" dur="2000" fill="hold"/>
                                        <p:tgtEl>
                                          <p:spTgt spid="8220"/>
                                        </p:tgtEl>
                                        <p:attrNameLst>
                                          <p:attrName>ppt_x</p:attrName>
                                          <p:attrName>ppt_y</p:attrName>
                                        </p:attrNameLst>
                                      </p:cBhvr>
                                      <p:rCtr x="-69" y="59"/>
                                    </p:animMotion>
                                  </p:childTnLst>
                                </p:cTn>
                              </p:par>
                              <p:par>
                                <p:cTn id="13" presetID="64" presetClass="path" presetSubtype="0" accel="50000" decel="50000" fill="hold" nodeType="withEffect">
                                  <p:stCondLst>
                                    <p:cond delay="0"/>
                                  </p:stCondLst>
                                  <p:childTnLst>
                                    <p:animMotion origin="layout" path="M 5E-6 3.70028E-6 L -0.11754 0.01804 " pathEditMode="relative" rAng="0" ptsTypes="AA">
                                      <p:cBhvr>
                                        <p:cTn id="14" dur="2000" fill="hold"/>
                                        <p:tgtEl>
                                          <p:spTgt spid="8197"/>
                                        </p:tgtEl>
                                        <p:attrNameLst>
                                          <p:attrName>ppt_x</p:attrName>
                                          <p:attrName>ppt_y</p:attrName>
                                        </p:attrNameLst>
                                      </p:cBhvr>
                                      <p:rCtr x="-59" y="9"/>
                                    </p:animMotion>
                                  </p:childTnLst>
                                </p:cTn>
                              </p:par>
                              <p:par>
                                <p:cTn id="15" presetID="64" presetClass="path" presetSubtype="0" accel="50000" decel="50000" fill="hold" grpId="0" nodeType="withEffect">
                                  <p:stCondLst>
                                    <p:cond delay="0"/>
                                  </p:stCondLst>
                                  <p:iterate type="lt">
                                    <p:tmPct val="0"/>
                                  </p:iterate>
                                  <p:childTnLst>
                                    <p:animMotion origin="layout" path="M -1.94444E-6 4.46809E-6 L -0.10208 -0.05944 " pathEditMode="relative" rAng="0" ptsTypes="AA">
                                      <p:cBhvr>
                                        <p:cTn id="16" dur="2000" fill="hold"/>
                                        <p:tgtEl>
                                          <p:spTgt spid="8201"/>
                                        </p:tgtEl>
                                        <p:attrNameLst>
                                          <p:attrName>ppt_x</p:attrName>
                                          <p:attrName>ppt_y</p:attrName>
                                        </p:attrNameLst>
                                      </p:cBhvr>
                                      <p:rCtr x="-51" y="-30"/>
                                    </p:animMotion>
                                  </p:childTnLst>
                                </p:cTn>
                              </p:par>
                              <p:par>
                                <p:cTn id="17" presetID="10" presetClass="exit" presetSubtype="0" fill="hold" grpId="0" nodeType="withEffect">
                                  <p:stCondLst>
                                    <p:cond delay="0"/>
                                  </p:stCondLst>
                                  <p:childTnLst>
                                    <p:animEffect transition="out" filter="fade">
                                      <p:cBhvr>
                                        <p:cTn id="18" dur="2000"/>
                                        <p:tgtEl>
                                          <p:spTgt spid="8202"/>
                                        </p:tgtEl>
                                      </p:cBhvr>
                                    </p:animEffect>
                                    <p:set>
                                      <p:cBhvr>
                                        <p:cTn id="19" dur="1" fill="hold">
                                          <p:stCondLst>
                                            <p:cond delay="1999"/>
                                          </p:stCondLst>
                                        </p:cTn>
                                        <p:tgtEl>
                                          <p:spTgt spid="820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8204"/>
                                        </p:tgtEl>
                                      </p:cBhvr>
                                    </p:animEffect>
                                    <p:set>
                                      <p:cBhvr>
                                        <p:cTn id="22" dur="1" fill="hold">
                                          <p:stCondLst>
                                            <p:cond delay="1999"/>
                                          </p:stCondLst>
                                        </p:cTn>
                                        <p:tgtEl>
                                          <p:spTgt spid="820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8225"/>
                                        </p:tgtEl>
                                      </p:cBhvr>
                                    </p:animEffect>
                                    <p:set>
                                      <p:cBhvr>
                                        <p:cTn id="25" dur="1" fill="hold">
                                          <p:stCondLst>
                                            <p:cond delay="1999"/>
                                          </p:stCondLst>
                                        </p:cTn>
                                        <p:tgtEl>
                                          <p:spTgt spid="82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8196"/>
                                        </p:tgtEl>
                                      </p:cBhvr>
                                    </p:animEffect>
                                    <p:set>
                                      <p:cBhvr>
                                        <p:cTn id="28" dur="1" fill="hold">
                                          <p:stCondLst>
                                            <p:cond delay="1999"/>
                                          </p:stCondLst>
                                        </p:cTn>
                                        <p:tgtEl>
                                          <p:spTgt spid="819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8203"/>
                                        </p:tgtEl>
                                      </p:cBhvr>
                                    </p:animEffect>
                                    <p:set>
                                      <p:cBhvr>
                                        <p:cTn id="31" dur="1" fill="hold">
                                          <p:stCondLst>
                                            <p:cond delay="1999"/>
                                          </p:stCondLst>
                                        </p:cTn>
                                        <p:tgtEl>
                                          <p:spTgt spid="820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8224"/>
                                        </p:tgtEl>
                                      </p:cBhvr>
                                    </p:animEffect>
                                    <p:set>
                                      <p:cBhvr>
                                        <p:cTn id="34" dur="1" fill="hold">
                                          <p:stCondLst>
                                            <p:cond delay="1999"/>
                                          </p:stCondLst>
                                        </p:cTn>
                                        <p:tgtEl>
                                          <p:spTgt spid="82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8205"/>
                                        </p:tgtEl>
                                      </p:cBhvr>
                                    </p:animEffect>
                                    <p:set>
                                      <p:cBhvr>
                                        <p:cTn id="37" dur="1" fill="hold">
                                          <p:stCondLst>
                                            <p:cond delay="1999"/>
                                          </p:stCondLst>
                                        </p:cTn>
                                        <p:tgtEl>
                                          <p:spTgt spid="820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8206"/>
                                        </p:tgtEl>
                                      </p:cBhvr>
                                    </p:animEffect>
                                    <p:set>
                                      <p:cBhvr>
                                        <p:cTn id="40" dur="1" fill="hold">
                                          <p:stCondLst>
                                            <p:cond delay="1999"/>
                                          </p:stCondLst>
                                        </p:cTn>
                                        <p:tgtEl>
                                          <p:spTgt spid="820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8213"/>
                                        </p:tgtEl>
                                      </p:cBhvr>
                                    </p:animEffect>
                                    <p:set>
                                      <p:cBhvr>
                                        <p:cTn id="43" dur="1" fill="hold">
                                          <p:stCondLst>
                                            <p:cond delay="1999"/>
                                          </p:stCondLst>
                                        </p:cTn>
                                        <p:tgtEl>
                                          <p:spTgt spid="82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8222"/>
                                        </p:tgtEl>
                                      </p:cBhvr>
                                    </p:animEffect>
                                    <p:set>
                                      <p:cBhvr>
                                        <p:cTn id="46" dur="1" fill="hold">
                                          <p:stCondLst>
                                            <p:cond delay="1999"/>
                                          </p:stCondLst>
                                        </p:cTn>
                                        <p:tgtEl>
                                          <p:spTgt spid="822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8212"/>
                                        </p:tgtEl>
                                      </p:cBhvr>
                                    </p:animEffect>
                                    <p:set>
                                      <p:cBhvr>
                                        <p:cTn id="49" dur="1" fill="hold">
                                          <p:stCondLst>
                                            <p:cond delay="1999"/>
                                          </p:stCondLst>
                                        </p:cTn>
                                        <p:tgtEl>
                                          <p:spTgt spid="821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8210"/>
                                        </p:tgtEl>
                                      </p:cBhvr>
                                    </p:animEffect>
                                    <p:set>
                                      <p:cBhvr>
                                        <p:cTn id="52" dur="1" fill="hold">
                                          <p:stCondLst>
                                            <p:cond delay="1999"/>
                                          </p:stCondLst>
                                        </p:cTn>
                                        <p:tgtEl>
                                          <p:spTgt spid="8210"/>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2000"/>
                                        <p:tgtEl>
                                          <p:spTgt spid="8221"/>
                                        </p:tgtEl>
                                      </p:cBhvr>
                                    </p:animEffect>
                                    <p:set>
                                      <p:cBhvr>
                                        <p:cTn id="55" dur="1" fill="hold">
                                          <p:stCondLst>
                                            <p:cond delay="1999"/>
                                          </p:stCondLst>
                                        </p:cTn>
                                        <p:tgtEl>
                                          <p:spTgt spid="822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2000"/>
                                        <p:tgtEl>
                                          <p:spTgt spid="8211"/>
                                        </p:tgtEl>
                                      </p:cBhvr>
                                    </p:animEffect>
                                    <p:set>
                                      <p:cBhvr>
                                        <p:cTn id="58" dur="1" fill="hold">
                                          <p:stCondLst>
                                            <p:cond delay="1999"/>
                                          </p:stCondLst>
                                        </p:cTn>
                                        <p:tgtEl>
                                          <p:spTgt spid="8211"/>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2000"/>
                                        <p:tgtEl>
                                          <p:spTgt spid="8217"/>
                                        </p:tgtEl>
                                      </p:cBhvr>
                                    </p:animEffect>
                                    <p:set>
                                      <p:cBhvr>
                                        <p:cTn id="61" dur="1" fill="hold">
                                          <p:stCondLst>
                                            <p:cond delay="1999"/>
                                          </p:stCondLst>
                                        </p:cTn>
                                        <p:tgtEl>
                                          <p:spTgt spid="821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8198"/>
                                        </p:tgtEl>
                                      </p:cBhvr>
                                    </p:animEffect>
                                    <p:set>
                                      <p:cBhvr>
                                        <p:cTn id="64" dur="1" fill="hold">
                                          <p:stCondLst>
                                            <p:cond delay="1999"/>
                                          </p:stCondLst>
                                        </p:cTn>
                                        <p:tgtEl>
                                          <p:spTgt spid="819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2000"/>
                                        <p:tgtEl>
                                          <p:spTgt spid="8215"/>
                                        </p:tgtEl>
                                      </p:cBhvr>
                                    </p:animEffect>
                                    <p:set>
                                      <p:cBhvr>
                                        <p:cTn id="67" dur="1" fill="hold">
                                          <p:stCondLst>
                                            <p:cond delay="1999"/>
                                          </p:stCondLst>
                                        </p:cTn>
                                        <p:tgtEl>
                                          <p:spTgt spid="821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2000"/>
                                        <p:tgtEl>
                                          <p:spTgt spid="8214"/>
                                        </p:tgtEl>
                                      </p:cBhvr>
                                    </p:animEffect>
                                    <p:set>
                                      <p:cBhvr>
                                        <p:cTn id="70" dur="1" fill="hold">
                                          <p:stCondLst>
                                            <p:cond delay="1999"/>
                                          </p:stCondLst>
                                        </p:cTn>
                                        <p:tgtEl>
                                          <p:spTgt spid="8214"/>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2000"/>
                                        <p:tgtEl>
                                          <p:spTgt spid="8208"/>
                                        </p:tgtEl>
                                      </p:cBhvr>
                                    </p:animEffect>
                                    <p:set>
                                      <p:cBhvr>
                                        <p:cTn id="73" dur="1" fill="hold">
                                          <p:stCondLst>
                                            <p:cond delay="1999"/>
                                          </p:stCondLst>
                                        </p:cTn>
                                        <p:tgtEl>
                                          <p:spTgt spid="820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8195"/>
                                        </p:tgtEl>
                                      </p:cBhvr>
                                    </p:animEffect>
                                    <p:set>
                                      <p:cBhvr>
                                        <p:cTn id="76" dur="1" fill="hold">
                                          <p:stCondLst>
                                            <p:cond delay="1999"/>
                                          </p:stCondLst>
                                        </p:cTn>
                                        <p:tgtEl>
                                          <p:spTgt spid="819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2000"/>
                                        <p:tgtEl>
                                          <p:spTgt spid="8209"/>
                                        </p:tgtEl>
                                      </p:cBhvr>
                                    </p:animEffect>
                                    <p:set>
                                      <p:cBhvr>
                                        <p:cTn id="79" dur="1" fill="hold">
                                          <p:stCondLst>
                                            <p:cond delay="1999"/>
                                          </p:stCondLst>
                                        </p:cTn>
                                        <p:tgtEl>
                                          <p:spTgt spid="820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8207"/>
                                        </p:tgtEl>
                                      </p:cBhvr>
                                    </p:animEffect>
                                    <p:set>
                                      <p:cBhvr>
                                        <p:cTn id="82" dur="1" fill="hold">
                                          <p:stCondLst>
                                            <p:cond delay="1999"/>
                                          </p:stCondLst>
                                        </p:cTn>
                                        <p:tgtEl>
                                          <p:spTgt spid="820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8229"/>
                                        </p:tgtEl>
                                        <p:attrNameLst>
                                          <p:attrName>style.visibility</p:attrName>
                                        </p:attrNameLst>
                                      </p:cBhvr>
                                      <p:to>
                                        <p:strVal val="visible"/>
                                      </p:to>
                                    </p:set>
                                    <p:animEffect transition="in" filter="blinds(horizontal)">
                                      <p:cBhvr>
                                        <p:cTn id="87" dur="500"/>
                                        <p:tgtEl>
                                          <p:spTgt spid="8229"/>
                                        </p:tgtEl>
                                      </p:cBhvr>
                                    </p:animEffect>
                                  </p:childTnLst>
                                </p:cTn>
                              </p:par>
                            </p:childTnLst>
                          </p:cTn>
                        </p:par>
                        <p:par>
                          <p:cTn id="88" fill="hold">
                            <p:stCondLst>
                              <p:cond delay="500"/>
                            </p:stCondLst>
                            <p:childTnLst>
                              <p:par>
                                <p:cTn id="89" presetID="3" presetClass="entr" presetSubtype="10" fill="hold" nodeType="afterEffect">
                                  <p:stCondLst>
                                    <p:cond delay="0"/>
                                  </p:stCondLst>
                                  <p:childTnLst>
                                    <p:set>
                                      <p:cBhvr>
                                        <p:cTn id="90" dur="1" fill="hold">
                                          <p:stCondLst>
                                            <p:cond delay="0"/>
                                          </p:stCondLst>
                                        </p:cTn>
                                        <p:tgtEl>
                                          <p:spTgt spid="8226"/>
                                        </p:tgtEl>
                                        <p:attrNameLst>
                                          <p:attrName>style.visibility</p:attrName>
                                        </p:attrNameLst>
                                      </p:cBhvr>
                                      <p:to>
                                        <p:strVal val="visible"/>
                                      </p:to>
                                    </p:set>
                                    <p:animEffect transition="in" filter="blinds(horizontal)">
                                      <p:cBhvr>
                                        <p:cTn id="91" dur="500"/>
                                        <p:tgtEl>
                                          <p:spTgt spid="8226"/>
                                        </p:tgtEl>
                                      </p:cBhvr>
                                    </p:animEffect>
                                  </p:childTnLst>
                                </p:cTn>
                              </p:par>
                            </p:childTnLst>
                          </p:cTn>
                        </p:par>
                        <p:par>
                          <p:cTn id="92" fill="hold">
                            <p:stCondLst>
                              <p:cond delay="1000"/>
                            </p:stCondLst>
                            <p:childTnLst>
                              <p:par>
                                <p:cTn id="93" presetID="3" presetClass="entr" presetSubtype="10" fill="hold" nodeType="afterEffect">
                                  <p:stCondLst>
                                    <p:cond delay="0"/>
                                  </p:stCondLst>
                                  <p:childTnLst>
                                    <p:set>
                                      <p:cBhvr>
                                        <p:cTn id="94" dur="1" fill="hold">
                                          <p:stCondLst>
                                            <p:cond delay="0"/>
                                          </p:stCondLst>
                                        </p:cTn>
                                        <p:tgtEl>
                                          <p:spTgt spid="8228"/>
                                        </p:tgtEl>
                                        <p:attrNameLst>
                                          <p:attrName>style.visibility</p:attrName>
                                        </p:attrNameLst>
                                      </p:cBhvr>
                                      <p:to>
                                        <p:strVal val="visible"/>
                                      </p:to>
                                    </p:set>
                                    <p:animEffect transition="in" filter="blinds(horizontal)">
                                      <p:cBhvr>
                                        <p:cTn id="95" dur="500"/>
                                        <p:tgtEl>
                                          <p:spTgt spid="8228"/>
                                        </p:tgtEl>
                                      </p:cBhvr>
                                    </p:animEffect>
                                  </p:childTnLst>
                                </p:cTn>
                              </p:par>
                            </p:childTnLst>
                          </p:cTn>
                        </p:par>
                        <p:par>
                          <p:cTn id="96" fill="hold">
                            <p:stCondLst>
                              <p:cond delay="1500"/>
                            </p:stCondLst>
                            <p:childTnLst>
                              <p:par>
                                <p:cTn id="97" presetID="3" presetClass="entr" presetSubtype="10" fill="hold" nodeType="afterEffect">
                                  <p:stCondLst>
                                    <p:cond delay="0"/>
                                  </p:stCondLst>
                                  <p:childTnLst>
                                    <p:set>
                                      <p:cBhvr>
                                        <p:cTn id="98" dur="1" fill="hold">
                                          <p:stCondLst>
                                            <p:cond delay="0"/>
                                          </p:stCondLst>
                                        </p:cTn>
                                        <p:tgtEl>
                                          <p:spTgt spid="8227"/>
                                        </p:tgtEl>
                                        <p:attrNameLst>
                                          <p:attrName>style.visibility</p:attrName>
                                        </p:attrNameLst>
                                      </p:cBhvr>
                                      <p:to>
                                        <p:strVal val="visible"/>
                                      </p:to>
                                    </p:set>
                                    <p:animEffect transition="in" filter="blinds(horizontal)">
                                      <p:cBhvr>
                                        <p:cTn id="99" dur="500"/>
                                        <p:tgtEl>
                                          <p:spTgt spid="8227"/>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8230"/>
                                        </p:tgtEl>
                                        <p:attrNameLst>
                                          <p:attrName>style.visibility</p:attrName>
                                        </p:attrNameLst>
                                      </p:cBhvr>
                                      <p:to>
                                        <p:strVal val="visible"/>
                                      </p:to>
                                    </p:set>
                                    <p:animEffect transition="in" filter="fade">
                                      <p:cBhvr>
                                        <p:cTn id="103" dur="2000"/>
                                        <p:tgtEl>
                                          <p:spTgt spid="8230"/>
                                        </p:tgtEl>
                                      </p:cBhvr>
                                    </p:animEffect>
                                  </p:childTnLst>
                                </p:cTn>
                              </p:par>
                              <p:par>
                                <p:cTn id="104" presetID="20" presetClass="emph" presetSubtype="0" fill="hold" grpId="1" nodeType="withEffect">
                                  <p:stCondLst>
                                    <p:cond delay="0"/>
                                  </p:stCondLst>
                                  <p:iterate type="lt">
                                    <p:tmPct val="10000"/>
                                  </p:iterate>
                                  <p:childTnLst>
                                    <p:set>
                                      <p:cBhvr override="childStyle">
                                        <p:cTn id="105" dur="500" autoRev="1" fill="hold"/>
                                        <p:tgtEl>
                                          <p:spTgt spid="8200"/>
                                        </p:tgtEl>
                                        <p:attrNameLst>
                                          <p:attrName>style.color</p:attrName>
                                        </p:attrNameLst>
                                      </p:cBhvr>
                                      <p:to>
                                        <p:clrVal>
                                          <a:schemeClr val="accent2"/>
                                        </p:clrVal>
                                      </p:to>
                                    </p:set>
                                    <p:set>
                                      <p:cBhvr>
                                        <p:cTn id="106" dur="500" autoRev="1" fill="hold"/>
                                        <p:tgtEl>
                                          <p:spTgt spid="8200"/>
                                        </p:tgtEl>
                                        <p:attrNameLst>
                                          <p:attrName>fillcolor</p:attrName>
                                        </p:attrNameLst>
                                      </p:cBhvr>
                                      <p:to>
                                        <p:clrVal>
                                          <a:schemeClr val="accent2"/>
                                        </p:clrVal>
                                      </p:to>
                                    </p:set>
                                    <p:set>
                                      <p:cBhvr>
                                        <p:cTn id="107" dur="500" autoRev="1" fill="hold"/>
                                        <p:tgtEl>
                                          <p:spTgt spid="8200"/>
                                        </p:tgtEl>
                                        <p:attrNameLst>
                                          <p:attrName>fill.type</p:attrName>
                                        </p:attrNameLst>
                                      </p:cBhvr>
                                      <p:to>
                                        <p:strVal val="solid"/>
                                      </p:to>
                                    </p:set>
                                  </p:childTnLst>
                                </p:cTn>
                              </p:par>
                              <p:par>
                                <p:cTn id="108" presetID="10" presetClass="entr" presetSubtype="0" fill="hold" grpId="1" nodeType="withEffect">
                                  <p:stCondLst>
                                    <p:cond delay="0"/>
                                  </p:stCondLst>
                                  <p:childTnLst>
                                    <p:set>
                                      <p:cBhvr>
                                        <p:cTn id="109" dur="1" fill="hold">
                                          <p:stCondLst>
                                            <p:cond delay="0"/>
                                          </p:stCondLst>
                                        </p:cTn>
                                        <p:tgtEl>
                                          <p:spTgt spid="8263"/>
                                        </p:tgtEl>
                                        <p:attrNameLst>
                                          <p:attrName>style.visibility</p:attrName>
                                        </p:attrNameLst>
                                      </p:cBhvr>
                                      <p:to>
                                        <p:strVal val="visible"/>
                                      </p:to>
                                    </p:set>
                                    <p:animEffect transition="in" filter="fade">
                                      <p:cBhvr>
                                        <p:cTn id="110" dur="2000"/>
                                        <p:tgtEl>
                                          <p:spTgt spid="826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8244"/>
                                        </p:tgtEl>
                                        <p:attrNameLst>
                                          <p:attrName>style.visibility</p:attrName>
                                        </p:attrNameLst>
                                      </p:cBhvr>
                                      <p:to>
                                        <p:strVal val="visible"/>
                                      </p:to>
                                    </p:set>
                                    <p:animEffect transition="in" filter="blinds(horizontal)">
                                      <p:cBhvr>
                                        <p:cTn id="115" dur="500"/>
                                        <p:tgtEl>
                                          <p:spTgt spid="8244"/>
                                        </p:tgtEl>
                                      </p:cBhvr>
                                    </p:animEffect>
                                  </p:childTnLst>
                                </p:cTn>
                              </p:par>
                            </p:childTnLst>
                          </p:cTn>
                        </p:par>
                        <p:par>
                          <p:cTn id="116" fill="hold">
                            <p:stCondLst>
                              <p:cond delay="500"/>
                            </p:stCondLst>
                            <p:childTnLst>
                              <p:par>
                                <p:cTn id="117" presetID="3" presetClass="entr" presetSubtype="10" fill="hold" nodeType="afterEffect">
                                  <p:stCondLst>
                                    <p:cond delay="0"/>
                                  </p:stCondLst>
                                  <p:childTnLst>
                                    <p:set>
                                      <p:cBhvr>
                                        <p:cTn id="118" dur="1" fill="hold">
                                          <p:stCondLst>
                                            <p:cond delay="0"/>
                                          </p:stCondLst>
                                        </p:cTn>
                                        <p:tgtEl>
                                          <p:spTgt spid="8242"/>
                                        </p:tgtEl>
                                        <p:attrNameLst>
                                          <p:attrName>style.visibility</p:attrName>
                                        </p:attrNameLst>
                                      </p:cBhvr>
                                      <p:to>
                                        <p:strVal val="visible"/>
                                      </p:to>
                                    </p:set>
                                    <p:animEffect transition="in" filter="blinds(horizontal)">
                                      <p:cBhvr>
                                        <p:cTn id="119" dur="500"/>
                                        <p:tgtEl>
                                          <p:spTgt spid="8242"/>
                                        </p:tgtEl>
                                      </p:cBhvr>
                                    </p:animEffect>
                                  </p:childTnLst>
                                </p:cTn>
                              </p:par>
                            </p:childTnLst>
                          </p:cTn>
                        </p:par>
                        <p:par>
                          <p:cTn id="120" fill="hold">
                            <p:stCondLst>
                              <p:cond delay="1000"/>
                            </p:stCondLst>
                            <p:childTnLst>
                              <p:par>
                                <p:cTn id="121" presetID="3" presetClass="entr" presetSubtype="10" fill="hold" nodeType="afterEffect">
                                  <p:stCondLst>
                                    <p:cond delay="0"/>
                                  </p:stCondLst>
                                  <p:childTnLst>
                                    <p:set>
                                      <p:cBhvr>
                                        <p:cTn id="122" dur="1" fill="hold">
                                          <p:stCondLst>
                                            <p:cond delay="0"/>
                                          </p:stCondLst>
                                        </p:cTn>
                                        <p:tgtEl>
                                          <p:spTgt spid="8248"/>
                                        </p:tgtEl>
                                        <p:attrNameLst>
                                          <p:attrName>style.visibility</p:attrName>
                                        </p:attrNameLst>
                                      </p:cBhvr>
                                      <p:to>
                                        <p:strVal val="visible"/>
                                      </p:to>
                                    </p:set>
                                    <p:animEffect transition="in" filter="blinds(horizontal)">
                                      <p:cBhvr>
                                        <p:cTn id="123" dur="500"/>
                                        <p:tgtEl>
                                          <p:spTgt spid="8248"/>
                                        </p:tgtEl>
                                      </p:cBhvr>
                                    </p:animEffect>
                                  </p:childTnLst>
                                </p:cTn>
                              </p:par>
                            </p:childTnLst>
                          </p:cTn>
                        </p:par>
                        <p:par>
                          <p:cTn id="124" fill="hold">
                            <p:stCondLst>
                              <p:cond delay="1500"/>
                            </p:stCondLst>
                            <p:childTnLst>
                              <p:par>
                                <p:cTn id="125" presetID="3" presetClass="entr" presetSubtype="10" fill="hold" nodeType="afterEffect">
                                  <p:stCondLst>
                                    <p:cond delay="0"/>
                                  </p:stCondLst>
                                  <p:childTnLst>
                                    <p:set>
                                      <p:cBhvr>
                                        <p:cTn id="126" dur="1" fill="hold">
                                          <p:stCondLst>
                                            <p:cond delay="0"/>
                                          </p:stCondLst>
                                        </p:cTn>
                                        <p:tgtEl>
                                          <p:spTgt spid="8246"/>
                                        </p:tgtEl>
                                        <p:attrNameLst>
                                          <p:attrName>style.visibility</p:attrName>
                                        </p:attrNameLst>
                                      </p:cBhvr>
                                      <p:to>
                                        <p:strVal val="visible"/>
                                      </p:to>
                                    </p:set>
                                    <p:animEffect transition="in" filter="blinds(horizontal)">
                                      <p:cBhvr>
                                        <p:cTn id="127" dur="500"/>
                                        <p:tgtEl>
                                          <p:spTgt spid="8246"/>
                                        </p:tgtEl>
                                      </p:cBhvr>
                                    </p:animEffect>
                                  </p:childTnLst>
                                </p:cTn>
                              </p:par>
                            </p:childTnLst>
                          </p:cTn>
                        </p:par>
                        <p:par>
                          <p:cTn id="128" fill="hold">
                            <p:stCondLst>
                              <p:cond delay="2000"/>
                            </p:stCondLst>
                            <p:childTnLst>
                              <p:par>
                                <p:cTn id="129" presetID="3" presetClass="entr" presetSubtype="10" fill="hold" nodeType="afterEffect">
                                  <p:stCondLst>
                                    <p:cond delay="0"/>
                                  </p:stCondLst>
                                  <p:childTnLst>
                                    <p:set>
                                      <p:cBhvr>
                                        <p:cTn id="130" dur="1" fill="hold">
                                          <p:stCondLst>
                                            <p:cond delay="0"/>
                                          </p:stCondLst>
                                        </p:cTn>
                                        <p:tgtEl>
                                          <p:spTgt spid="8243"/>
                                        </p:tgtEl>
                                        <p:attrNameLst>
                                          <p:attrName>style.visibility</p:attrName>
                                        </p:attrNameLst>
                                      </p:cBhvr>
                                      <p:to>
                                        <p:strVal val="visible"/>
                                      </p:to>
                                    </p:set>
                                    <p:animEffect transition="in" filter="blinds(horizontal)">
                                      <p:cBhvr>
                                        <p:cTn id="131" dur="500"/>
                                        <p:tgtEl>
                                          <p:spTgt spid="8243"/>
                                        </p:tgtEl>
                                      </p:cBhvr>
                                    </p:animEffect>
                                  </p:childTnLst>
                                </p:cTn>
                              </p:par>
                            </p:childTnLst>
                          </p:cTn>
                        </p:par>
                        <p:par>
                          <p:cTn id="132" fill="hold">
                            <p:stCondLst>
                              <p:cond delay="2500"/>
                            </p:stCondLst>
                            <p:childTnLst>
                              <p:par>
                                <p:cTn id="133" presetID="3" presetClass="entr" presetSubtype="10" fill="hold" nodeType="afterEffect">
                                  <p:stCondLst>
                                    <p:cond delay="0"/>
                                  </p:stCondLst>
                                  <p:childTnLst>
                                    <p:set>
                                      <p:cBhvr>
                                        <p:cTn id="134" dur="1" fill="hold">
                                          <p:stCondLst>
                                            <p:cond delay="0"/>
                                          </p:stCondLst>
                                        </p:cTn>
                                        <p:tgtEl>
                                          <p:spTgt spid="8245"/>
                                        </p:tgtEl>
                                        <p:attrNameLst>
                                          <p:attrName>style.visibility</p:attrName>
                                        </p:attrNameLst>
                                      </p:cBhvr>
                                      <p:to>
                                        <p:strVal val="visible"/>
                                      </p:to>
                                    </p:set>
                                    <p:animEffect transition="in" filter="blinds(horizontal)">
                                      <p:cBhvr>
                                        <p:cTn id="135" dur="500"/>
                                        <p:tgtEl>
                                          <p:spTgt spid="8245"/>
                                        </p:tgtEl>
                                      </p:cBhvr>
                                    </p:animEffect>
                                  </p:childTnLst>
                                </p:cTn>
                              </p:par>
                            </p:childTnLst>
                          </p:cTn>
                        </p:par>
                        <p:par>
                          <p:cTn id="136" fill="hold">
                            <p:stCondLst>
                              <p:cond delay="3000"/>
                            </p:stCondLst>
                            <p:childTnLst>
                              <p:par>
                                <p:cTn id="137" presetID="3" presetClass="entr" presetSubtype="10" fill="hold" nodeType="afterEffect">
                                  <p:stCondLst>
                                    <p:cond delay="0"/>
                                  </p:stCondLst>
                                  <p:childTnLst>
                                    <p:set>
                                      <p:cBhvr>
                                        <p:cTn id="138" dur="1" fill="hold">
                                          <p:stCondLst>
                                            <p:cond delay="0"/>
                                          </p:stCondLst>
                                        </p:cTn>
                                        <p:tgtEl>
                                          <p:spTgt spid="8247"/>
                                        </p:tgtEl>
                                        <p:attrNameLst>
                                          <p:attrName>style.visibility</p:attrName>
                                        </p:attrNameLst>
                                      </p:cBhvr>
                                      <p:to>
                                        <p:strVal val="visible"/>
                                      </p:to>
                                    </p:set>
                                    <p:animEffect transition="in" filter="blinds(horizontal)">
                                      <p:cBhvr>
                                        <p:cTn id="139" dur="500"/>
                                        <p:tgtEl>
                                          <p:spTgt spid="8247"/>
                                        </p:tgtEl>
                                      </p:cBhvr>
                                    </p:animEffect>
                                  </p:childTnLst>
                                </p:cTn>
                              </p:par>
                            </p:childTnLst>
                          </p:cTn>
                        </p:par>
                        <p:par>
                          <p:cTn id="140" fill="hold">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8232"/>
                                        </p:tgtEl>
                                        <p:attrNameLst>
                                          <p:attrName>style.visibility</p:attrName>
                                        </p:attrNameLst>
                                      </p:cBhvr>
                                      <p:to>
                                        <p:strVal val="visible"/>
                                      </p:to>
                                    </p:set>
                                    <p:animEffect transition="in" filter="fade">
                                      <p:cBhvr>
                                        <p:cTn id="143" dur="2000"/>
                                        <p:tgtEl>
                                          <p:spTgt spid="8232"/>
                                        </p:tgtEl>
                                      </p:cBhvr>
                                    </p:animEffect>
                                  </p:childTnLst>
                                </p:cTn>
                              </p:par>
                              <p:par>
                                <p:cTn id="144" presetID="20" presetClass="emph" presetSubtype="0" fill="hold" grpId="1" nodeType="withEffect">
                                  <p:stCondLst>
                                    <p:cond delay="0"/>
                                  </p:stCondLst>
                                  <p:iterate type="lt">
                                    <p:tmPct val="10000"/>
                                  </p:iterate>
                                  <p:childTnLst>
                                    <p:set>
                                      <p:cBhvr override="childStyle">
                                        <p:cTn id="145" dur="500" autoRev="1" fill="hold"/>
                                        <p:tgtEl>
                                          <p:spTgt spid="8201"/>
                                        </p:tgtEl>
                                        <p:attrNameLst>
                                          <p:attrName>style.color</p:attrName>
                                        </p:attrNameLst>
                                      </p:cBhvr>
                                      <p:to>
                                        <p:clrVal>
                                          <a:schemeClr val="accent2"/>
                                        </p:clrVal>
                                      </p:to>
                                    </p:set>
                                    <p:set>
                                      <p:cBhvr>
                                        <p:cTn id="146" dur="500" autoRev="1" fill="hold"/>
                                        <p:tgtEl>
                                          <p:spTgt spid="8201"/>
                                        </p:tgtEl>
                                        <p:attrNameLst>
                                          <p:attrName>fillcolor</p:attrName>
                                        </p:attrNameLst>
                                      </p:cBhvr>
                                      <p:to>
                                        <p:clrVal>
                                          <a:schemeClr val="accent2"/>
                                        </p:clrVal>
                                      </p:to>
                                    </p:set>
                                    <p:set>
                                      <p:cBhvr>
                                        <p:cTn id="147" dur="500" autoRev="1" fill="hold"/>
                                        <p:tgtEl>
                                          <p:spTgt spid="8201"/>
                                        </p:tgtEl>
                                        <p:attrNameLst>
                                          <p:attrName>fill.type</p:attrName>
                                        </p:attrNameLst>
                                      </p:cBhvr>
                                      <p:to>
                                        <p:strVal val="solid"/>
                                      </p:to>
                                    </p:set>
                                  </p:childTnLst>
                                </p:cTn>
                              </p:par>
                              <p:par>
                                <p:cTn id="148" presetID="10" presetClass="entr" presetSubtype="0" fill="hold" grpId="1" nodeType="withEffect">
                                  <p:stCondLst>
                                    <p:cond delay="0"/>
                                  </p:stCondLst>
                                  <p:childTnLst>
                                    <p:set>
                                      <p:cBhvr>
                                        <p:cTn id="149" dur="1" fill="hold">
                                          <p:stCondLst>
                                            <p:cond delay="0"/>
                                          </p:stCondLst>
                                        </p:cTn>
                                        <p:tgtEl>
                                          <p:spTgt spid="8262"/>
                                        </p:tgtEl>
                                        <p:attrNameLst>
                                          <p:attrName>style.visibility</p:attrName>
                                        </p:attrNameLst>
                                      </p:cBhvr>
                                      <p:to>
                                        <p:strVal val="visible"/>
                                      </p:to>
                                    </p:set>
                                    <p:animEffect transition="in" filter="fade">
                                      <p:cBhvr>
                                        <p:cTn id="150" dur="2000"/>
                                        <p:tgtEl>
                                          <p:spTgt spid="8262"/>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8258"/>
                                        </p:tgtEl>
                                        <p:attrNameLst>
                                          <p:attrName>style.visibility</p:attrName>
                                        </p:attrNameLst>
                                      </p:cBhvr>
                                      <p:to>
                                        <p:strVal val="visible"/>
                                      </p:to>
                                    </p:set>
                                    <p:animEffect transition="in" filter="blinds(horizontal)">
                                      <p:cBhvr>
                                        <p:cTn id="155" dur="500"/>
                                        <p:tgtEl>
                                          <p:spTgt spid="8258"/>
                                        </p:tgtEl>
                                      </p:cBhvr>
                                    </p:animEffect>
                                  </p:childTnLst>
                                </p:cTn>
                              </p:par>
                            </p:childTnLst>
                          </p:cTn>
                        </p:par>
                        <p:par>
                          <p:cTn id="156" fill="hold">
                            <p:stCondLst>
                              <p:cond delay="500"/>
                            </p:stCondLst>
                            <p:childTnLst>
                              <p:par>
                                <p:cTn id="157" presetID="3" presetClass="entr" presetSubtype="10" fill="hold" nodeType="afterEffect">
                                  <p:stCondLst>
                                    <p:cond delay="0"/>
                                  </p:stCondLst>
                                  <p:childTnLst>
                                    <p:set>
                                      <p:cBhvr>
                                        <p:cTn id="158" dur="1" fill="hold">
                                          <p:stCondLst>
                                            <p:cond delay="0"/>
                                          </p:stCondLst>
                                        </p:cTn>
                                        <p:tgtEl>
                                          <p:spTgt spid="8254"/>
                                        </p:tgtEl>
                                        <p:attrNameLst>
                                          <p:attrName>style.visibility</p:attrName>
                                        </p:attrNameLst>
                                      </p:cBhvr>
                                      <p:to>
                                        <p:strVal val="visible"/>
                                      </p:to>
                                    </p:set>
                                    <p:animEffect transition="in" filter="blinds(horizontal)">
                                      <p:cBhvr>
                                        <p:cTn id="159" dur="500"/>
                                        <p:tgtEl>
                                          <p:spTgt spid="8254"/>
                                        </p:tgtEl>
                                      </p:cBhvr>
                                    </p:animEffect>
                                  </p:childTnLst>
                                </p:cTn>
                              </p:par>
                            </p:childTnLst>
                          </p:cTn>
                        </p:par>
                        <p:par>
                          <p:cTn id="160" fill="hold">
                            <p:stCondLst>
                              <p:cond delay="1000"/>
                            </p:stCondLst>
                            <p:childTnLst>
                              <p:par>
                                <p:cTn id="161" presetID="3" presetClass="entr" presetSubtype="10" fill="hold" nodeType="afterEffect">
                                  <p:stCondLst>
                                    <p:cond delay="0"/>
                                  </p:stCondLst>
                                  <p:childTnLst>
                                    <p:set>
                                      <p:cBhvr>
                                        <p:cTn id="162" dur="1" fill="hold">
                                          <p:stCondLst>
                                            <p:cond delay="0"/>
                                          </p:stCondLst>
                                        </p:cTn>
                                        <p:tgtEl>
                                          <p:spTgt spid="8256"/>
                                        </p:tgtEl>
                                        <p:attrNameLst>
                                          <p:attrName>style.visibility</p:attrName>
                                        </p:attrNameLst>
                                      </p:cBhvr>
                                      <p:to>
                                        <p:strVal val="visible"/>
                                      </p:to>
                                    </p:set>
                                    <p:animEffect transition="in" filter="blinds(horizontal)">
                                      <p:cBhvr>
                                        <p:cTn id="163" dur="500"/>
                                        <p:tgtEl>
                                          <p:spTgt spid="8256"/>
                                        </p:tgtEl>
                                      </p:cBhvr>
                                    </p:animEffect>
                                  </p:childTnLst>
                                </p:cTn>
                              </p:par>
                            </p:childTnLst>
                          </p:cTn>
                        </p:par>
                        <p:par>
                          <p:cTn id="164" fill="hold">
                            <p:stCondLst>
                              <p:cond delay="1500"/>
                            </p:stCondLst>
                            <p:childTnLst>
                              <p:par>
                                <p:cTn id="165" presetID="3" presetClass="entr" presetSubtype="10" fill="hold" nodeType="afterEffect">
                                  <p:stCondLst>
                                    <p:cond delay="0"/>
                                  </p:stCondLst>
                                  <p:childTnLst>
                                    <p:set>
                                      <p:cBhvr>
                                        <p:cTn id="166" dur="1" fill="hold">
                                          <p:stCondLst>
                                            <p:cond delay="0"/>
                                          </p:stCondLst>
                                        </p:cTn>
                                        <p:tgtEl>
                                          <p:spTgt spid="8249"/>
                                        </p:tgtEl>
                                        <p:attrNameLst>
                                          <p:attrName>style.visibility</p:attrName>
                                        </p:attrNameLst>
                                      </p:cBhvr>
                                      <p:to>
                                        <p:strVal val="visible"/>
                                      </p:to>
                                    </p:set>
                                    <p:animEffect transition="in" filter="blinds(horizontal)">
                                      <p:cBhvr>
                                        <p:cTn id="167" dur="500"/>
                                        <p:tgtEl>
                                          <p:spTgt spid="8249"/>
                                        </p:tgtEl>
                                      </p:cBhvr>
                                    </p:animEffect>
                                  </p:childTnLst>
                                </p:cTn>
                              </p:par>
                            </p:childTnLst>
                          </p:cTn>
                        </p:par>
                        <p:par>
                          <p:cTn id="168" fill="hold">
                            <p:stCondLst>
                              <p:cond delay="2000"/>
                            </p:stCondLst>
                            <p:childTnLst>
                              <p:par>
                                <p:cTn id="169" presetID="3" presetClass="entr" presetSubtype="10" fill="hold" nodeType="afterEffect">
                                  <p:stCondLst>
                                    <p:cond delay="0"/>
                                  </p:stCondLst>
                                  <p:childTnLst>
                                    <p:set>
                                      <p:cBhvr>
                                        <p:cTn id="170" dur="1" fill="hold">
                                          <p:stCondLst>
                                            <p:cond delay="0"/>
                                          </p:stCondLst>
                                        </p:cTn>
                                        <p:tgtEl>
                                          <p:spTgt spid="8255"/>
                                        </p:tgtEl>
                                        <p:attrNameLst>
                                          <p:attrName>style.visibility</p:attrName>
                                        </p:attrNameLst>
                                      </p:cBhvr>
                                      <p:to>
                                        <p:strVal val="visible"/>
                                      </p:to>
                                    </p:set>
                                    <p:animEffect transition="in" filter="blinds(horizontal)">
                                      <p:cBhvr>
                                        <p:cTn id="171" dur="500"/>
                                        <p:tgtEl>
                                          <p:spTgt spid="8255"/>
                                        </p:tgtEl>
                                      </p:cBhvr>
                                    </p:animEffect>
                                  </p:childTnLst>
                                </p:cTn>
                              </p:par>
                            </p:childTnLst>
                          </p:cTn>
                        </p:par>
                        <p:par>
                          <p:cTn id="172" fill="hold">
                            <p:stCondLst>
                              <p:cond delay="2500"/>
                            </p:stCondLst>
                            <p:childTnLst>
                              <p:par>
                                <p:cTn id="173" presetID="3" presetClass="entr" presetSubtype="10" fill="hold" nodeType="afterEffect">
                                  <p:stCondLst>
                                    <p:cond delay="0"/>
                                  </p:stCondLst>
                                  <p:childTnLst>
                                    <p:set>
                                      <p:cBhvr>
                                        <p:cTn id="174" dur="1" fill="hold">
                                          <p:stCondLst>
                                            <p:cond delay="0"/>
                                          </p:stCondLst>
                                        </p:cTn>
                                        <p:tgtEl>
                                          <p:spTgt spid="8250"/>
                                        </p:tgtEl>
                                        <p:attrNameLst>
                                          <p:attrName>style.visibility</p:attrName>
                                        </p:attrNameLst>
                                      </p:cBhvr>
                                      <p:to>
                                        <p:strVal val="visible"/>
                                      </p:to>
                                    </p:set>
                                    <p:animEffect transition="in" filter="blinds(horizontal)">
                                      <p:cBhvr>
                                        <p:cTn id="175" dur="500"/>
                                        <p:tgtEl>
                                          <p:spTgt spid="8250"/>
                                        </p:tgtEl>
                                      </p:cBhvr>
                                    </p:animEffect>
                                  </p:childTnLst>
                                </p:cTn>
                              </p:par>
                            </p:childTnLst>
                          </p:cTn>
                        </p:par>
                        <p:par>
                          <p:cTn id="176" fill="hold">
                            <p:stCondLst>
                              <p:cond delay="3000"/>
                            </p:stCondLst>
                            <p:childTnLst>
                              <p:par>
                                <p:cTn id="177" presetID="3" presetClass="entr" presetSubtype="10" fill="hold" nodeType="afterEffect">
                                  <p:stCondLst>
                                    <p:cond delay="0"/>
                                  </p:stCondLst>
                                  <p:childTnLst>
                                    <p:set>
                                      <p:cBhvr>
                                        <p:cTn id="178" dur="1" fill="hold">
                                          <p:stCondLst>
                                            <p:cond delay="0"/>
                                          </p:stCondLst>
                                        </p:cTn>
                                        <p:tgtEl>
                                          <p:spTgt spid="8251"/>
                                        </p:tgtEl>
                                        <p:attrNameLst>
                                          <p:attrName>style.visibility</p:attrName>
                                        </p:attrNameLst>
                                      </p:cBhvr>
                                      <p:to>
                                        <p:strVal val="visible"/>
                                      </p:to>
                                    </p:set>
                                    <p:animEffect transition="in" filter="blinds(horizontal)">
                                      <p:cBhvr>
                                        <p:cTn id="179" dur="500"/>
                                        <p:tgtEl>
                                          <p:spTgt spid="8251"/>
                                        </p:tgtEl>
                                      </p:cBhvr>
                                    </p:animEffect>
                                  </p:childTnLst>
                                </p:cTn>
                              </p:par>
                            </p:childTnLst>
                          </p:cTn>
                        </p:par>
                        <p:par>
                          <p:cTn id="180" fill="hold">
                            <p:stCondLst>
                              <p:cond delay="3500"/>
                            </p:stCondLst>
                            <p:childTnLst>
                              <p:par>
                                <p:cTn id="181" presetID="3" presetClass="entr" presetSubtype="10" fill="hold" nodeType="afterEffect">
                                  <p:stCondLst>
                                    <p:cond delay="0"/>
                                  </p:stCondLst>
                                  <p:childTnLst>
                                    <p:set>
                                      <p:cBhvr>
                                        <p:cTn id="182" dur="1" fill="hold">
                                          <p:stCondLst>
                                            <p:cond delay="0"/>
                                          </p:stCondLst>
                                        </p:cTn>
                                        <p:tgtEl>
                                          <p:spTgt spid="8259"/>
                                        </p:tgtEl>
                                        <p:attrNameLst>
                                          <p:attrName>style.visibility</p:attrName>
                                        </p:attrNameLst>
                                      </p:cBhvr>
                                      <p:to>
                                        <p:strVal val="visible"/>
                                      </p:to>
                                    </p:set>
                                    <p:animEffect transition="in" filter="blinds(horizontal)">
                                      <p:cBhvr>
                                        <p:cTn id="183" dur="500"/>
                                        <p:tgtEl>
                                          <p:spTgt spid="8259"/>
                                        </p:tgtEl>
                                      </p:cBhvr>
                                    </p:animEffect>
                                  </p:childTnLst>
                                </p:cTn>
                              </p:par>
                            </p:childTnLst>
                          </p:cTn>
                        </p:par>
                        <p:par>
                          <p:cTn id="184" fill="hold">
                            <p:stCondLst>
                              <p:cond delay="4000"/>
                            </p:stCondLst>
                            <p:childTnLst>
                              <p:par>
                                <p:cTn id="185" presetID="3" presetClass="entr" presetSubtype="10" fill="hold" nodeType="afterEffect">
                                  <p:stCondLst>
                                    <p:cond delay="0"/>
                                  </p:stCondLst>
                                  <p:childTnLst>
                                    <p:set>
                                      <p:cBhvr>
                                        <p:cTn id="186" dur="1" fill="hold">
                                          <p:stCondLst>
                                            <p:cond delay="0"/>
                                          </p:stCondLst>
                                        </p:cTn>
                                        <p:tgtEl>
                                          <p:spTgt spid="8253"/>
                                        </p:tgtEl>
                                        <p:attrNameLst>
                                          <p:attrName>style.visibility</p:attrName>
                                        </p:attrNameLst>
                                      </p:cBhvr>
                                      <p:to>
                                        <p:strVal val="visible"/>
                                      </p:to>
                                    </p:set>
                                    <p:animEffect transition="in" filter="blinds(horizontal)">
                                      <p:cBhvr>
                                        <p:cTn id="187" dur="500"/>
                                        <p:tgtEl>
                                          <p:spTgt spid="8253"/>
                                        </p:tgtEl>
                                      </p:cBhvr>
                                    </p:animEffect>
                                  </p:childTnLst>
                                </p:cTn>
                              </p:par>
                            </p:childTnLst>
                          </p:cTn>
                        </p:par>
                        <p:par>
                          <p:cTn id="188" fill="hold">
                            <p:stCondLst>
                              <p:cond delay="4500"/>
                            </p:stCondLst>
                            <p:childTnLst>
                              <p:par>
                                <p:cTn id="189" presetID="3" presetClass="entr" presetSubtype="10" fill="hold" nodeType="afterEffect">
                                  <p:stCondLst>
                                    <p:cond delay="0"/>
                                  </p:stCondLst>
                                  <p:childTnLst>
                                    <p:set>
                                      <p:cBhvr>
                                        <p:cTn id="190" dur="1" fill="hold">
                                          <p:stCondLst>
                                            <p:cond delay="0"/>
                                          </p:stCondLst>
                                        </p:cTn>
                                        <p:tgtEl>
                                          <p:spTgt spid="8252"/>
                                        </p:tgtEl>
                                        <p:attrNameLst>
                                          <p:attrName>style.visibility</p:attrName>
                                        </p:attrNameLst>
                                      </p:cBhvr>
                                      <p:to>
                                        <p:strVal val="visible"/>
                                      </p:to>
                                    </p:set>
                                    <p:animEffect transition="in" filter="blinds(horizontal)">
                                      <p:cBhvr>
                                        <p:cTn id="191" dur="500"/>
                                        <p:tgtEl>
                                          <p:spTgt spid="8252"/>
                                        </p:tgtEl>
                                      </p:cBhvr>
                                    </p:animEffect>
                                  </p:childTnLst>
                                </p:cTn>
                              </p:par>
                            </p:childTnLst>
                          </p:cTn>
                        </p:par>
                        <p:par>
                          <p:cTn id="192" fill="hold">
                            <p:stCondLst>
                              <p:cond delay="5000"/>
                            </p:stCondLst>
                            <p:childTnLst>
                              <p:par>
                                <p:cTn id="193" presetID="3" presetClass="entr" presetSubtype="10" fill="hold" nodeType="afterEffect">
                                  <p:stCondLst>
                                    <p:cond delay="0"/>
                                  </p:stCondLst>
                                  <p:childTnLst>
                                    <p:set>
                                      <p:cBhvr>
                                        <p:cTn id="194" dur="1" fill="hold">
                                          <p:stCondLst>
                                            <p:cond delay="0"/>
                                          </p:stCondLst>
                                        </p:cTn>
                                        <p:tgtEl>
                                          <p:spTgt spid="8257"/>
                                        </p:tgtEl>
                                        <p:attrNameLst>
                                          <p:attrName>style.visibility</p:attrName>
                                        </p:attrNameLst>
                                      </p:cBhvr>
                                      <p:to>
                                        <p:strVal val="visible"/>
                                      </p:to>
                                    </p:set>
                                    <p:animEffect transition="in" filter="blinds(horizontal)">
                                      <p:cBhvr>
                                        <p:cTn id="195" dur="500"/>
                                        <p:tgtEl>
                                          <p:spTgt spid="8257"/>
                                        </p:tgtEl>
                                      </p:cBhvr>
                                    </p:animEffect>
                                  </p:childTnLst>
                                </p:cTn>
                              </p:par>
                            </p:childTnLst>
                          </p:cTn>
                        </p:par>
                        <p:par>
                          <p:cTn id="196" fill="hold">
                            <p:stCondLst>
                              <p:cond delay="5500"/>
                            </p:stCondLst>
                            <p:childTnLst>
                              <p:par>
                                <p:cTn id="197" presetID="3" presetClass="entr" presetSubtype="10" fill="hold" nodeType="afterEffect">
                                  <p:stCondLst>
                                    <p:cond delay="0"/>
                                  </p:stCondLst>
                                  <p:childTnLst>
                                    <p:set>
                                      <p:cBhvr>
                                        <p:cTn id="198" dur="1" fill="hold">
                                          <p:stCondLst>
                                            <p:cond delay="0"/>
                                          </p:stCondLst>
                                        </p:cTn>
                                        <p:tgtEl>
                                          <p:spTgt spid="8260"/>
                                        </p:tgtEl>
                                        <p:attrNameLst>
                                          <p:attrName>style.visibility</p:attrName>
                                        </p:attrNameLst>
                                      </p:cBhvr>
                                      <p:to>
                                        <p:strVal val="visible"/>
                                      </p:to>
                                    </p:set>
                                    <p:animEffect transition="in" filter="blinds(horizontal)">
                                      <p:cBhvr>
                                        <p:cTn id="199" dur="500"/>
                                        <p:tgtEl>
                                          <p:spTgt spid="8260"/>
                                        </p:tgtEl>
                                      </p:cBhvr>
                                    </p:animEffect>
                                  </p:childTnLst>
                                </p:cTn>
                              </p:par>
                            </p:childTnLst>
                          </p:cTn>
                        </p:par>
                        <p:par>
                          <p:cTn id="200" fill="hold">
                            <p:stCondLst>
                              <p:cond delay="6000"/>
                            </p:stCondLst>
                            <p:childTnLst>
                              <p:par>
                                <p:cTn id="201" presetID="10" presetClass="entr" presetSubtype="0" fill="hold" grpId="0" nodeType="afterEffect">
                                  <p:stCondLst>
                                    <p:cond delay="0"/>
                                  </p:stCondLst>
                                  <p:childTnLst>
                                    <p:set>
                                      <p:cBhvr>
                                        <p:cTn id="202" dur="1" fill="hold">
                                          <p:stCondLst>
                                            <p:cond delay="0"/>
                                          </p:stCondLst>
                                        </p:cTn>
                                        <p:tgtEl>
                                          <p:spTgt spid="8233"/>
                                        </p:tgtEl>
                                        <p:attrNameLst>
                                          <p:attrName>style.visibility</p:attrName>
                                        </p:attrNameLst>
                                      </p:cBhvr>
                                      <p:to>
                                        <p:strVal val="visible"/>
                                      </p:to>
                                    </p:set>
                                    <p:animEffect transition="in" filter="fade">
                                      <p:cBhvr>
                                        <p:cTn id="203" dur="2000"/>
                                        <p:tgtEl>
                                          <p:spTgt spid="8233"/>
                                        </p:tgtEl>
                                      </p:cBhvr>
                                    </p:animEffect>
                                  </p:childTnLst>
                                </p:cTn>
                              </p:par>
                              <p:par>
                                <p:cTn id="204" presetID="20" presetClass="emph" presetSubtype="0" fill="hold" grpId="1" nodeType="withEffect">
                                  <p:stCondLst>
                                    <p:cond delay="0"/>
                                  </p:stCondLst>
                                  <p:iterate type="lt">
                                    <p:tmPct val="10000"/>
                                  </p:iterate>
                                  <p:childTnLst>
                                    <p:set>
                                      <p:cBhvr override="childStyle">
                                        <p:cTn id="205" dur="500" autoRev="1" fill="hold"/>
                                        <p:tgtEl>
                                          <p:spTgt spid="8220"/>
                                        </p:tgtEl>
                                        <p:attrNameLst>
                                          <p:attrName>style.color</p:attrName>
                                        </p:attrNameLst>
                                      </p:cBhvr>
                                      <p:to>
                                        <p:clrVal>
                                          <a:schemeClr val="accent2"/>
                                        </p:clrVal>
                                      </p:to>
                                    </p:set>
                                    <p:set>
                                      <p:cBhvr>
                                        <p:cTn id="206" dur="500" autoRev="1" fill="hold"/>
                                        <p:tgtEl>
                                          <p:spTgt spid="8220"/>
                                        </p:tgtEl>
                                        <p:attrNameLst>
                                          <p:attrName>fillcolor</p:attrName>
                                        </p:attrNameLst>
                                      </p:cBhvr>
                                      <p:to>
                                        <p:clrVal>
                                          <a:schemeClr val="accent2"/>
                                        </p:clrVal>
                                      </p:to>
                                    </p:set>
                                    <p:set>
                                      <p:cBhvr>
                                        <p:cTn id="207" dur="500" autoRev="1" fill="hold"/>
                                        <p:tgtEl>
                                          <p:spTgt spid="8220"/>
                                        </p:tgtEl>
                                        <p:attrNameLst>
                                          <p:attrName>fill.type</p:attrName>
                                        </p:attrNameLst>
                                      </p:cBhvr>
                                      <p:to>
                                        <p:strVal val="solid"/>
                                      </p:to>
                                    </p:set>
                                  </p:childTnLst>
                                </p:cTn>
                              </p:par>
                              <p:par>
                                <p:cTn id="208" presetID="10" presetClass="entr" presetSubtype="0" fill="hold" grpId="1" nodeType="withEffect">
                                  <p:stCondLst>
                                    <p:cond delay="0"/>
                                  </p:stCondLst>
                                  <p:childTnLst>
                                    <p:set>
                                      <p:cBhvr>
                                        <p:cTn id="209" dur="1" fill="hold">
                                          <p:stCondLst>
                                            <p:cond delay="0"/>
                                          </p:stCondLst>
                                        </p:cTn>
                                        <p:tgtEl>
                                          <p:spTgt spid="8261"/>
                                        </p:tgtEl>
                                        <p:attrNameLst>
                                          <p:attrName>style.visibility</p:attrName>
                                        </p:attrNameLst>
                                      </p:cBhvr>
                                      <p:to>
                                        <p:strVal val="visible"/>
                                      </p:to>
                                    </p:set>
                                    <p:animEffect transition="in" filter="fade">
                                      <p:cBhvr>
                                        <p:cTn id="210" dur="2000"/>
                                        <p:tgtEl>
                                          <p:spTgt spid="8261"/>
                                        </p:tgtEl>
                                      </p:cBhvr>
                                    </p:animEffect>
                                  </p:childTnLst>
                                </p:cTn>
                              </p:par>
                            </p:childTnLst>
                          </p:cTn>
                        </p:par>
                      </p:childTnLst>
                    </p:cTn>
                  </p:par>
                  <p:par>
                    <p:cTn id="211" fill="hold">
                      <p:stCondLst>
                        <p:cond delay="indefinite"/>
                      </p:stCondLst>
                      <p:childTnLst>
                        <p:par>
                          <p:cTn id="212" fill="hold">
                            <p:stCondLst>
                              <p:cond delay="0"/>
                            </p:stCondLst>
                            <p:childTnLst>
                              <p:par>
                                <p:cTn id="213" presetID="8" presetClass="emph" presetSubtype="0" fill="hold" grpId="0" nodeType="clickEffect">
                                  <p:stCondLst>
                                    <p:cond delay="0"/>
                                  </p:stCondLst>
                                  <p:childTnLst>
                                    <p:animRot by="21600000">
                                      <p:cBhvr>
                                        <p:cTn id="214" dur="2000" fill="hold"/>
                                        <p:tgtEl>
                                          <p:spTgt spid="8263"/>
                                        </p:tgtEl>
                                        <p:attrNameLst>
                                          <p:attrName>r</p:attrName>
                                        </p:attrNameLst>
                                      </p:cBhvr>
                                    </p:animRot>
                                  </p:childTnLst>
                                </p:cTn>
                              </p:par>
                              <p:par>
                                <p:cTn id="215" presetID="8" presetClass="emph" presetSubtype="0" fill="hold" grpId="0" nodeType="withEffect">
                                  <p:stCondLst>
                                    <p:cond delay="0"/>
                                  </p:stCondLst>
                                  <p:childTnLst>
                                    <p:animRot by="21600000">
                                      <p:cBhvr>
                                        <p:cTn id="216" dur="2000" fill="hold"/>
                                        <p:tgtEl>
                                          <p:spTgt spid="8262"/>
                                        </p:tgtEl>
                                        <p:attrNameLst>
                                          <p:attrName>r</p:attrName>
                                        </p:attrNameLst>
                                      </p:cBhvr>
                                    </p:animRot>
                                  </p:childTnLst>
                                </p:cTn>
                              </p:par>
                              <p:par>
                                <p:cTn id="217" presetID="8" presetClass="emph" presetSubtype="0" fill="hold" grpId="0" nodeType="withEffect">
                                  <p:stCondLst>
                                    <p:cond delay="0"/>
                                  </p:stCondLst>
                                  <p:childTnLst>
                                    <p:animRot by="21600000">
                                      <p:cBhvr>
                                        <p:cTn id="218" dur="2000" fill="hold"/>
                                        <p:tgtEl>
                                          <p:spTgt spid="8261"/>
                                        </p:tgtEl>
                                        <p:attrNameLst>
                                          <p:attrName>r</p:attrName>
                                        </p:attrNameLst>
                                      </p:cBhvr>
                                    </p:animRot>
                                  </p:childTnLst>
                                </p:cTn>
                              </p:par>
                              <p:par>
                                <p:cTn id="219" presetID="45" presetClass="entr" presetSubtype="0" fill="hold" grpId="2" nodeType="withEffect">
                                  <p:stCondLst>
                                    <p:cond delay="0"/>
                                  </p:stCondLst>
                                  <p:childTnLst>
                                    <p:set>
                                      <p:cBhvr>
                                        <p:cTn id="220" dur="1" fill="hold">
                                          <p:stCondLst>
                                            <p:cond delay="0"/>
                                          </p:stCondLst>
                                        </p:cTn>
                                        <p:tgtEl>
                                          <p:spTgt spid="8262"/>
                                        </p:tgtEl>
                                        <p:attrNameLst>
                                          <p:attrName>style.visibility</p:attrName>
                                        </p:attrNameLst>
                                      </p:cBhvr>
                                      <p:to>
                                        <p:strVal val="visible"/>
                                      </p:to>
                                    </p:set>
                                    <p:animEffect transition="in" filter="fade">
                                      <p:cBhvr>
                                        <p:cTn id="221" dur="2000"/>
                                        <p:tgtEl>
                                          <p:spTgt spid="8262"/>
                                        </p:tgtEl>
                                      </p:cBhvr>
                                    </p:animEffect>
                                    <p:anim calcmode="lin" valueType="num">
                                      <p:cBhvr>
                                        <p:cTn id="222" dur="2000" fill="hold"/>
                                        <p:tgtEl>
                                          <p:spTgt spid="8262"/>
                                        </p:tgtEl>
                                        <p:attrNameLst>
                                          <p:attrName>ppt_w</p:attrName>
                                        </p:attrNameLst>
                                      </p:cBhvr>
                                      <p:tavLst>
                                        <p:tav tm="0" fmla="#ppt_w*sin(2.5*pi*$)">
                                          <p:val>
                                            <p:fltVal val="0"/>
                                          </p:val>
                                        </p:tav>
                                        <p:tav tm="100000">
                                          <p:val>
                                            <p:fltVal val="1"/>
                                          </p:val>
                                        </p:tav>
                                      </p:tavLst>
                                    </p:anim>
                                    <p:anim calcmode="lin" valueType="num">
                                      <p:cBhvr>
                                        <p:cTn id="223" dur="2000" fill="hold"/>
                                        <p:tgtEl>
                                          <p:spTgt spid="8262"/>
                                        </p:tgtEl>
                                        <p:attrNameLst>
                                          <p:attrName>ppt_h</p:attrName>
                                        </p:attrNameLst>
                                      </p:cBhvr>
                                      <p:tavLst>
                                        <p:tav tm="0">
                                          <p:val>
                                            <p:strVal val="#ppt_h"/>
                                          </p:val>
                                        </p:tav>
                                        <p:tav tm="100000">
                                          <p:val>
                                            <p:strVal val="#ppt_h"/>
                                          </p:val>
                                        </p:tav>
                                      </p:tavLst>
                                    </p:anim>
                                  </p:childTnLst>
                                </p:cTn>
                              </p:par>
                              <p:par>
                                <p:cTn id="224" presetID="45" presetClass="entr" presetSubtype="0" fill="hold" grpId="2" nodeType="withEffect">
                                  <p:stCondLst>
                                    <p:cond delay="0"/>
                                  </p:stCondLst>
                                  <p:childTnLst>
                                    <p:set>
                                      <p:cBhvr>
                                        <p:cTn id="225" dur="1" fill="hold">
                                          <p:stCondLst>
                                            <p:cond delay="0"/>
                                          </p:stCondLst>
                                        </p:cTn>
                                        <p:tgtEl>
                                          <p:spTgt spid="8263"/>
                                        </p:tgtEl>
                                        <p:attrNameLst>
                                          <p:attrName>style.visibility</p:attrName>
                                        </p:attrNameLst>
                                      </p:cBhvr>
                                      <p:to>
                                        <p:strVal val="visible"/>
                                      </p:to>
                                    </p:set>
                                    <p:animEffect transition="in" filter="fade">
                                      <p:cBhvr>
                                        <p:cTn id="226" dur="2000"/>
                                        <p:tgtEl>
                                          <p:spTgt spid="8263"/>
                                        </p:tgtEl>
                                      </p:cBhvr>
                                    </p:animEffect>
                                    <p:anim calcmode="lin" valueType="num">
                                      <p:cBhvr>
                                        <p:cTn id="227" dur="2000" fill="hold"/>
                                        <p:tgtEl>
                                          <p:spTgt spid="8263"/>
                                        </p:tgtEl>
                                        <p:attrNameLst>
                                          <p:attrName>ppt_w</p:attrName>
                                        </p:attrNameLst>
                                      </p:cBhvr>
                                      <p:tavLst>
                                        <p:tav tm="0" fmla="#ppt_w*sin(2.5*pi*$)">
                                          <p:val>
                                            <p:fltVal val="0"/>
                                          </p:val>
                                        </p:tav>
                                        <p:tav tm="100000">
                                          <p:val>
                                            <p:fltVal val="1"/>
                                          </p:val>
                                        </p:tav>
                                      </p:tavLst>
                                    </p:anim>
                                    <p:anim calcmode="lin" valueType="num">
                                      <p:cBhvr>
                                        <p:cTn id="228" dur="2000" fill="hold"/>
                                        <p:tgtEl>
                                          <p:spTgt spid="8263"/>
                                        </p:tgtEl>
                                        <p:attrNameLst>
                                          <p:attrName>ppt_h</p:attrName>
                                        </p:attrNameLst>
                                      </p:cBhvr>
                                      <p:tavLst>
                                        <p:tav tm="0">
                                          <p:val>
                                            <p:strVal val="#ppt_h"/>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8194"/>
                                        </p:tgtEl>
                                        <p:attrNameLst>
                                          <p:attrName>style.visibility</p:attrName>
                                        </p:attrNameLst>
                                      </p:cBhvr>
                                      <p:to>
                                        <p:strVal val="visible"/>
                                      </p:to>
                                    </p:set>
                                    <p:animEffect transition="in" filter="fade">
                                      <p:cBhvr>
                                        <p:cTn id="233"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 grpId="0" animBg="1"/>
      <p:bldP spid="8233" grpId="0" animBg="1"/>
      <p:bldP spid="8230" grpId="0" animBg="1"/>
      <p:bldP spid="8200" grpId="0"/>
      <p:bldP spid="8200" grpId="1"/>
      <p:bldP spid="8201" grpId="0"/>
      <p:bldP spid="8201" grpId="1"/>
      <p:bldP spid="8202" grpId="0"/>
      <p:bldP spid="8204" grpId="0"/>
      <p:bldP spid="8206" grpId="0"/>
      <p:bldP spid="8208" grpId="0"/>
      <p:bldP spid="8209" grpId="0"/>
      <p:bldP spid="8210" grpId="0" animBg="1"/>
      <p:bldP spid="8211" grpId="0" animBg="1"/>
      <p:bldP spid="8212" grpId="0" animBg="1"/>
      <p:bldP spid="8213" grpId="0" animBg="1"/>
      <p:bldP spid="8214" grpId="0" animBg="1"/>
      <p:bldP spid="8215" grpId="0" animBg="1"/>
      <p:bldP spid="8217" grpId="0" animBg="1"/>
      <p:bldP spid="8220" grpId="0"/>
      <p:bldP spid="8220" grpId="1"/>
      <p:bldP spid="8221" grpId="0" animBg="1"/>
      <p:bldP spid="8222" grpId="0" animBg="1"/>
      <p:bldP spid="8225" grpId="0"/>
      <p:bldP spid="8261" grpId="0" animBg="1"/>
      <p:bldP spid="8261" grpId="1" animBg="1"/>
      <p:bldP spid="8262" grpId="0" animBg="1"/>
      <p:bldP spid="8262" grpId="1" animBg="1"/>
      <p:bldP spid="8262" grpId="2" animBg="1"/>
      <p:bldP spid="8263" grpId="0" animBg="1"/>
      <p:bldP spid="8263" grpId="1" animBg="1"/>
      <p:bldP spid="8263"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0"/>
            <a:ext cx="10134600" cy="1417638"/>
          </a:xfrm>
        </p:spPr>
        <p:txBody>
          <a:bodyPr>
            <a:normAutofit fontScale="90000"/>
          </a:bodyPr>
          <a:lstStyle/>
          <a:p>
            <a:pPr eaLnBrk="1" hangingPunct="1"/>
            <a:r>
              <a:rPr lang="en-US" smtClean="0"/>
              <a:t>STRUCTURE OF CONVERGED MEDIA &amp; COMMUNICATION NETWORK</a:t>
            </a: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467600" cy="639762"/>
          </a:xfrm>
        </p:spPr>
        <p:txBody>
          <a:bodyPr>
            <a:normAutofit fontScale="90000"/>
          </a:bodyPr>
          <a:lstStyle/>
          <a:p>
            <a:pPr eaLnBrk="1" fontAlgn="auto" hangingPunct="1">
              <a:spcAft>
                <a:spcPts val="0"/>
              </a:spcAft>
              <a:defRPr/>
            </a:pPr>
            <a:r>
              <a:rPr lang="en-US" sz="3600" dirty="0" smtClean="0"/>
              <a:t>Power Line Communication System</a:t>
            </a:r>
          </a:p>
        </p:txBody>
      </p:sp>
      <p:pic>
        <p:nvPicPr>
          <p:cNvPr id="15363" name="Picture 3" descr="untitled"/>
          <p:cNvPicPr>
            <a:picLocks noChangeAspect="1" noChangeArrowheads="1"/>
          </p:cNvPicPr>
          <p:nvPr/>
        </p:nvPicPr>
        <p:blipFill>
          <a:blip r:embed="rId2" cstate="print"/>
          <a:srcRect/>
          <a:stretch>
            <a:fillRect/>
          </a:stretch>
        </p:blipFill>
        <p:spPr bwMode="auto">
          <a:xfrm>
            <a:off x="120650" y="1219200"/>
            <a:ext cx="8601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467600" cy="639762"/>
          </a:xfrm>
        </p:spPr>
        <p:txBody>
          <a:bodyPr>
            <a:normAutofit fontScale="90000"/>
          </a:bodyPr>
          <a:lstStyle/>
          <a:p>
            <a:pPr eaLnBrk="1" fontAlgn="auto" hangingPunct="1">
              <a:spcAft>
                <a:spcPts val="0"/>
              </a:spcAft>
              <a:defRPr/>
            </a:pPr>
            <a:r>
              <a:rPr lang="en-US" sz="3600" dirty="0" smtClean="0"/>
              <a:t>Power Line Communication System</a:t>
            </a:r>
          </a:p>
        </p:txBody>
      </p:sp>
      <p:pic>
        <p:nvPicPr>
          <p:cNvPr id="15363" name="Picture 3" descr="untitled"/>
          <p:cNvPicPr>
            <a:picLocks noChangeAspect="1" noChangeArrowheads="1"/>
          </p:cNvPicPr>
          <p:nvPr/>
        </p:nvPicPr>
        <p:blipFill>
          <a:blip r:embed="rId2" cstate="print"/>
          <a:srcRect/>
          <a:stretch>
            <a:fillRect/>
          </a:stretch>
        </p:blipFill>
        <p:spPr bwMode="auto">
          <a:xfrm>
            <a:off x="120650" y="1219200"/>
            <a:ext cx="8601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0" name="Picture 42" descr="world"/>
          <p:cNvPicPr>
            <a:picLocks noChangeAspect="1" noChangeArrowheads="1"/>
          </p:cNvPicPr>
          <p:nvPr/>
        </p:nvPicPr>
        <p:blipFill>
          <a:blip r:embed="rId2" cstate="print"/>
          <a:srcRect/>
          <a:stretch>
            <a:fillRect/>
          </a:stretch>
        </p:blipFill>
        <p:spPr bwMode="auto">
          <a:xfrm>
            <a:off x="4500563" y="2133600"/>
            <a:ext cx="4611687" cy="4751388"/>
          </a:xfrm>
          <a:prstGeom prst="rect">
            <a:avLst/>
          </a:prstGeom>
          <a:noFill/>
          <a:ln w="9525">
            <a:noFill/>
            <a:miter lim="800000"/>
            <a:headEnd/>
            <a:tailEnd/>
          </a:ln>
        </p:spPr>
      </p:pic>
      <p:pic>
        <p:nvPicPr>
          <p:cNvPr id="17451" name="Picture 43" descr="4951616"/>
          <p:cNvPicPr>
            <a:picLocks noChangeAspect="1" noChangeArrowheads="1" noCrop="1"/>
          </p:cNvPicPr>
          <p:nvPr/>
        </p:nvPicPr>
        <p:blipFill>
          <a:blip r:embed="rId3" cstate="print"/>
          <a:srcRect/>
          <a:stretch>
            <a:fillRect/>
          </a:stretch>
        </p:blipFill>
        <p:spPr bwMode="auto">
          <a:xfrm>
            <a:off x="1333500" y="4292600"/>
            <a:ext cx="1295400" cy="1295400"/>
          </a:xfrm>
          <a:prstGeom prst="rect">
            <a:avLst/>
          </a:prstGeom>
          <a:noFill/>
          <a:ln w="9525">
            <a:noFill/>
            <a:miter lim="800000"/>
            <a:headEnd/>
            <a:tailEnd/>
          </a:ln>
        </p:spPr>
      </p:pic>
      <p:pic>
        <p:nvPicPr>
          <p:cNvPr id="17452" name="Picture 44" descr="email"/>
          <p:cNvPicPr>
            <a:picLocks noChangeAspect="1" noChangeArrowheads="1" noCrop="1"/>
          </p:cNvPicPr>
          <p:nvPr/>
        </p:nvPicPr>
        <p:blipFill>
          <a:blip r:embed="rId4" cstate="print"/>
          <a:srcRect/>
          <a:stretch>
            <a:fillRect/>
          </a:stretch>
        </p:blipFill>
        <p:spPr bwMode="auto">
          <a:xfrm>
            <a:off x="5364163" y="5324475"/>
            <a:ext cx="1370012" cy="1370013"/>
          </a:xfrm>
          <a:prstGeom prst="rect">
            <a:avLst/>
          </a:prstGeom>
          <a:noFill/>
          <a:ln w="9525">
            <a:noFill/>
            <a:miter lim="800000"/>
            <a:headEnd/>
            <a:tailEnd/>
          </a:ln>
        </p:spPr>
      </p:pic>
      <p:pic>
        <p:nvPicPr>
          <p:cNvPr id="17453" name="Picture 45" descr="free tv"/>
          <p:cNvPicPr>
            <a:picLocks noChangeAspect="1" noChangeArrowheads="1" noCrop="1"/>
          </p:cNvPicPr>
          <p:nvPr/>
        </p:nvPicPr>
        <p:blipFill>
          <a:blip r:embed="rId5" cstate="print"/>
          <a:srcRect/>
          <a:stretch>
            <a:fillRect/>
          </a:stretch>
        </p:blipFill>
        <p:spPr bwMode="auto">
          <a:xfrm>
            <a:off x="2200275" y="1196975"/>
            <a:ext cx="1439863" cy="1439863"/>
          </a:xfrm>
          <a:prstGeom prst="rect">
            <a:avLst/>
          </a:prstGeom>
          <a:noFill/>
          <a:ln w="9525">
            <a:noFill/>
            <a:miter lim="800000"/>
            <a:headEnd/>
            <a:tailEnd/>
          </a:ln>
        </p:spPr>
      </p:pic>
      <p:pic>
        <p:nvPicPr>
          <p:cNvPr id="17454" name="Picture 46" descr="4951211"/>
          <p:cNvPicPr>
            <a:picLocks noChangeAspect="1" noChangeArrowheads="1" noCrop="1"/>
          </p:cNvPicPr>
          <p:nvPr/>
        </p:nvPicPr>
        <p:blipFill>
          <a:blip r:embed="rId6" cstate="print"/>
          <a:srcRect/>
          <a:stretch>
            <a:fillRect/>
          </a:stretch>
        </p:blipFill>
        <p:spPr bwMode="auto">
          <a:xfrm>
            <a:off x="1258888" y="3236913"/>
            <a:ext cx="857250" cy="857250"/>
          </a:xfrm>
          <a:prstGeom prst="rect">
            <a:avLst/>
          </a:prstGeom>
          <a:noFill/>
          <a:ln w="9525">
            <a:noFill/>
            <a:miter lim="800000"/>
            <a:headEnd/>
            <a:tailEnd/>
          </a:ln>
        </p:spPr>
      </p:pic>
      <p:pic>
        <p:nvPicPr>
          <p:cNvPr id="17455" name="Picture 47" descr="MC910217021[2]"/>
          <p:cNvPicPr>
            <a:picLocks noChangeAspect="1" noChangeArrowheads="1"/>
          </p:cNvPicPr>
          <p:nvPr/>
        </p:nvPicPr>
        <p:blipFill>
          <a:blip r:embed="rId7" cstate="print"/>
          <a:srcRect/>
          <a:stretch>
            <a:fillRect/>
          </a:stretch>
        </p:blipFill>
        <p:spPr bwMode="auto">
          <a:xfrm>
            <a:off x="3786188" y="3429000"/>
            <a:ext cx="1579562" cy="1655763"/>
          </a:xfrm>
          <a:prstGeom prst="rect">
            <a:avLst/>
          </a:prstGeom>
          <a:noFill/>
          <a:ln w="9525">
            <a:noFill/>
            <a:miter lim="800000"/>
            <a:headEnd/>
            <a:tailEnd/>
          </a:ln>
        </p:spPr>
      </p:pic>
      <p:pic>
        <p:nvPicPr>
          <p:cNvPr id="17456" name="Picture 48" descr="TelephoneRingingAnimated"/>
          <p:cNvPicPr>
            <a:picLocks noChangeAspect="1" noChangeArrowheads="1" noCrop="1"/>
          </p:cNvPicPr>
          <p:nvPr/>
        </p:nvPicPr>
        <p:blipFill>
          <a:blip r:embed="rId8" cstate="print"/>
          <a:srcRect/>
          <a:stretch>
            <a:fillRect/>
          </a:stretch>
        </p:blipFill>
        <p:spPr bwMode="auto">
          <a:xfrm>
            <a:off x="2122488" y="5757863"/>
            <a:ext cx="1295400" cy="863600"/>
          </a:xfrm>
          <a:prstGeom prst="rect">
            <a:avLst/>
          </a:prstGeom>
          <a:noFill/>
          <a:ln w="9525">
            <a:noFill/>
            <a:miter lim="800000"/>
            <a:headEnd/>
            <a:tailEnd/>
          </a:ln>
        </p:spPr>
      </p:pic>
      <p:sp>
        <p:nvSpPr>
          <p:cNvPr id="17457" name="Text Box 49"/>
          <p:cNvSpPr txBox="1">
            <a:spLocks noChangeArrowheads="1"/>
          </p:cNvSpPr>
          <p:nvPr/>
        </p:nvSpPr>
        <p:spPr bwMode="auto">
          <a:xfrm>
            <a:off x="2268538" y="65484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17458" name="Text Box 50"/>
          <p:cNvSpPr txBox="1">
            <a:spLocks noChangeArrowheads="1"/>
          </p:cNvSpPr>
          <p:nvPr/>
        </p:nvSpPr>
        <p:spPr bwMode="auto">
          <a:xfrm>
            <a:off x="1619250"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17459" name="Text Box 51"/>
          <p:cNvSpPr txBox="1">
            <a:spLocks noChangeArrowheads="1"/>
          </p:cNvSpPr>
          <p:nvPr/>
        </p:nvSpPr>
        <p:spPr bwMode="auto">
          <a:xfrm>
            <a:off x="2125663"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sp>
        <p:nvSpPr>
          <p:cNvPr id="17460" name="Text Box 52"/>
          <p:cNvSpPr txBox="1">
            <a:spLocks noChangeArrowheads="1"/>
          </p:cNvSpPr>
          <p:nvPr/>
        </p:nvSpPr>
        <p:spPr bwMode="auto">
          <a:xfrm>
            <a:off x="4067175" y="2132013"/>
            <a:ext cx="1081088"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17461" name="Picture 53" descr="internet"/>
          <p:cNvPicPr>
            <a:picLocks noChangeAspect="1" noChangeArrowheads="1" noCrop="1"/>
          </p:cNvPicPr>
          <p:nvPr/>
        </p:nvPicPr>
        <p:blipFill>
          <a:blip r:embed="rId9" cstate="print"/>
          <a:srcRect/>
          <a:stretch>
            <a:fillRect/>
          </a:stretch>
        </p:blipFill>
        <p:spPr bwMode="auto">
          <a:xfrm>
            <a:off x="6804025" y="4818063"/>
            <a:ext cx="1225550" cy="1225550"/>
          </a:xfrm>
          <a:prstGeom prst="rect">
            <a:avLst/>
          </a:prstGeom>
          <a:noFill/>
          <a:ln w="9525">
            <a:noFill/>
            <a:miter lim="800000"/>
            <a:headEnd/>
            <a:tailEnd/>
          </a:ln>
        </p:spPr>
      </p:pic>
      <p:sp>
        <p:nvSpPr>
          <p:cNvPr id="17462" name="Text Box 54"/>
          <p:cNvSpPr txBox="1">
            <a:spLocks noChangeArrowheads="1"/>
          </p:cNvSpPr>
          <p:nvPr/>
        </p:nvSpPr>
        <p:spPr bwMode="auto">
          <a:xfrm>
            <a:off x="64436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17463" name="Text Box 55"/>
          <p:cNvSpPr txBox="1">
            <a:spLocks noChangeArrowheads="1"/>
          </p:cNvSpPr>
          <p:nvPr/>
        </p:nvSpPr>
        <p:spPr bwMode="auto">
          <a:xfrm>
            <a:off x="5868988"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17464" name="Line 56"/>
          <p:cNvSpPr>
            <a:spLocks noChangeShapeType="1"/>
          </p:cNvSpPr>
          <p:nvPr/>
        </p:nvSpPr>
        <p:spPr bwMode="auto">
          <a:xfrm>
            <a:off x="3565525"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17465" name="Line 57"/>
          <p:cNvSpPr>
            <a:spLocks noChangeShapeType="1"/>
          </p:cNvSpPr>
          <p:nvPr/>
        </p:nvSpPr>
        <p:spPr bwMode="auto">
          <a:xfrm flipV="1">
            <a:off x="2557463" y="4652963"/>
            <a:ext cx="1008062"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17466" name="Line 58"/>
          <p:cNvSpPr>
            <a:spLocks noChangeShapeType="1"/>
          </p:cNvSpPr>
          <p:nvPr/>
        </p:nvSpPr>
        <p:spPr bwMode="auto">
          <a:xfrm flipH="1" flipV="1">
            <a:off x="4718050" y="2493963"/>
            <a:ext cx="71438"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17467" name="Line 59"/>
          <p:cNvSpPr>
            <a:spLocks noChangeShapeType="1"/>
          </p:cNvSpPr>
          <p:nvPr/>
        </p:nvSpPr>
        <p:spPr bwMode="auto">
          <a:xfrm flipV="1">
            <a:off x="5581650"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17468" name="Line 60"/>
          <p:cNvSpPr>
            <a:spLocks noChangeShapeType="1"/>
          </p:cNvSpPr>
          <p:nvPr/>
        </p:nvSpPr>
        <p:spPr bwMode="auto">
          <a:xfrm>
            <a:off x="5580063" y="4510088"/>
            <a:ext cx="1008062"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17469" name="Line 61"/>
          <p:cNvSpPr>
            <a:spLocks noChangeShapeType="1"/>
          </p:cNvSpPr>
          <p:nvPr/>
        </p:nvSpPr>
        <p:spPr bwMode="auto">
          <a:xfrm>
            <a:off x="5580063"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17470" name="Line 62"/>
          <p:cNvSpPr>
            <a:spLocks noChangeShapeType="1"/>
          </p:cNvSpPr>
          <p:nvPr/>
        </p:nvSpPr>
        <p:spPr bwMode="auto">
          <a:xfrm flipV="1">
            <a:off x="3351213"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7191" name="Picture 63"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17472" name="Picture 64" descr="mobile base station"/>
          <p:cNvPicPr>
            <a:picLocks noChangeAspect="1" noChangeArrowheads="1"/>
          </p:cNvPicPr>
          <p:nvPr/>
        </p:nvPicPr>
        <p:blipFill>
          <a:blip r:embed="rId10"/>
          <a:srcRect/>
          <a:stretch>
            <a:fillRect/>
          </a:stretch>
        </p:blipFill>
        <p:spPr bwMode="auto">
          <a:xfrm>
            <a:off x="4495800" y="3568700"/>
            <a:ext cx="9525" cy="9525"/>
          </a:xfrm>
          <a:prstGeom prst="rect">
            <a:avLst/>
          </a:prstGeom>
          <a:noFill/>
          <a:ln w="9525">
            <a:noFill/>
            <a:miter lim="800000"/>
            <a:headEnd/>
            <a:tailEnd/>
          </a:ln>
        </p:spPr>
      </p:pic>
      <p:sp>
        <p:nvSpPr>
          <p:cNvPr id="17473" name="Text Box 65"/>
          <p:cNvSpPr txBox="1">
            <a:spLocks noChangeArrowheads="1"/>
          </p:cNvSpPr>
          <p:nvPr/>
        </p:nvSpPr>
        <p:spPr bwMode="auto">
          <a:xfrm>
            <a:off x="1476375" y="53975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17474" name="Line 66"/>
          <p:cNvSpPr>
            <a:spLocks noChangeShapeType="1"/>
          </p:cNvSpPr>
          <p:nvPr/>
        </p:nvSpPr>
        <p:spPr bwMode="auto">
          <a:xfrm>
            <a:off x="2268538"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17475" name="Line 67"/>
          <p:cNvSpPr>
            <a:spLocks noChangeShapeType="1"/>
          </p:cNvSpPr>
          <p:nvPr/>
        </p:nvSpPr>
        <p:spPr bwMode="auto">
          <a:xfrm flipV="1">
            <a:off x="5364163" y="2565400"/>
            <a:ext cx="433387" cy="576263"/>
          </a:xfrm>
          <a:prstGeom prst="line">
            <a:avLst/>
          </a:prstGeom>
          <a:noFill/>
          <a:ln w="12700">
            <a:solidFill>
              <a:srgbClr val="0000FF"/>
            </a:solidFill>
            <a:round/>
            <a:headEnd type="triangle" w="med" len="med"/>
            <a:tailEnd type="triangle" w="med" len="med"/>
          </a:ln>
        </p:spPr>
        <p:txBody>
          <a:bodyPr/>
          <a:lstStyle/>
          <a:p>
            <a:endParaRPr lang="en-GB"/>
          </a:p>
        </p:txBody>
      </p:sp>
      <p:pic>
        <p:nvPicPr>
          <p:cNvPr id="17476" name="Picture 68" descr="4950419"/>
          <p:cNvPicPr>
            <a:picLocks noChangeAspect="1" noChangeArrowheads="1" noCrop="1"/>
          </p:cNvPicPr>
          <p:nvPr/>
        </p:nvPicPr>
        <p:blipFill>
          <a:blip r:embed="rId11" cstate="print"/>
          <a:srcRect/>
          <a:stretch>
            <a:fillRect/>
          </a:stretch>
        </p:blipFill>
        <p:spPr bwMode="auto">
          <a:xfrm>
            <a:off x="5726113" y="1196975"/>
            <a:ext cx="1257300" cy="1257300"/>
          </a:xfrm>
          <a:prstGeom prst="rect">
            <a:avLst/>
          </a:prstGeom>
          <a:noFill/>
          <a:ln w="9525">
            <a:noFill/>
            <a:miter lim="800000"/>
            <a:headEnd/>
            <a:tailEnd/>
          </a:ln>
        </p:spPr>
      </p:pic>
      <p:sp>
        <p:nvSpPr>
          <p:cNvPr id="17477" name="Text Box 69"/>
          <p:cNvSpPr txBox="1">
            <a:spLocks noChangeArrowheads="1"/>
          </p:cNvSpPr>
          <p:nvPr/>
        </p:nvSpPr>
        <p:spPr bwMode="auto">
          <a:xfrm>
            <a:off x="5797550"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pic>
        <p:nvPicPr>
          <p:cNvPr id="17478" name="Picture 70" descr="cable tv"/>
          <p:cNvPicPr>
            <a:picLocks noChangeAspect="1" noChangeArrowheads="1" noCrop="1"/>
          </p:cNvPicPr>
          <p:nvPr/>
        </p:nvPicPr>
        <p:blipFill>
          <a:blip r:embed="rId12" cstate="print"/>
          <a:srcRect/>
          <a:stretch>
            <a:fillRect/>
          </a:stretch>
        </p:blipFill>
        <p:spPr bwMode="auto">
          <a:xfrm>
            <a:off x="3997325" y="908050"/>
            <a:ext cx="1223963" cy="1223963"/>
          </a:xfrm>
          <a:prstGeom prst="rect">
            <a:avLst/>
          </a:prstGeom>
          <a:noFill/>
          <a:ln w="9525">
            <a:noFill/>
            <a:miter lim="800000"/>
            <a:headEnd/>
            <a:tailEnd/>
          </a:ln>
        </p:spPr>
      </p:pic>
      <p:pic>
        <p:nvPicPr>
          <p:cNvPr id="17479" name="Picture 71" descr="satelite"/>
          <p:cNvPicPr>
            <a:picLocks noChangeAspect="1" noChangeArrowheads="1" noCrop="1"/>
          </p:cNvPicPr>
          <p:nvPr/>
        </p:nvPicPr>
        <p:blipFill>
          <a:blip r:embed="rId13" cstate="print"/>
          <a:srcRect/>
          <a:stretch>
            <a:fillRect/>
          </a:stretch>
        </p:blipFill>
        <p:spPr bwMode="auto">
          <a:xfrm>
            <a:off x="6877050" y="2349500"/>
            <a:ext cx="1257300" cy="1257300"/>
          </a:xfrm>
          <a:prstGeom prst="rect">
            <a:avLst/>
          </a:prstGeom>
          <a:noFill/>
          <a:ln w="9525">
            <a:noFill/>
            <a:miter lim="800000"/>
            <a:headEnd/>
            <a:tailEnd/>
          </a:ln>
        </p:spPr>
      </p:pic>
      <p:sp>
        <p:nvSpPr>
          <p:cNvPr id="17480" name="Text Box 72"/>
          <p:cNvSpPr txBox="1">
            <a:spLocks noChangeArrowheads="1"/>
          </p:cNvSpPr>
          <p:nvPr/>
        </p:nvSpPr>
        <p:spPr bwMode="auto">
          <a:xfrm>
            <a:off x="6516688"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17481" name="Picture 73"/>
          <p:cNvPicPr>
            <a:picLocks noChangeAspect="1" noChangeArrowheads="1"/>
          </p:cNvPicPr>
          <p:nvPr/>
        </p:nvPicPr>
        <p:blipFill>
          <a:blip r:embed="rId14" cstate="print"/>
          <a:srcRect/>
          <a:stretch>
            <a:fillRect/>
          </a:stretch>
        </p:blipFill>
        <p:spPr bwMode="auto">
          <a:xfrm>
            <a:off x="34925" y="908050"/>
            <a:ext cx="4219575" cy="5976938"/>
          </a:xfrm>
          <a:prstGeom prst="rect">
            <a:avLst/>
          </a:prstGeom>
          <a:noFill/>
          <a:ln w="9525">
            <a:noFill/>
            <a:miter lim="800000"/>
            <a:headEnd/>
            <a:tailEnd/>
          </a:ln>
        </p:spPr>
      </p:pic>
      <p:pic>
        <p:nvPicPr>
          <p:cNvPr id="17482" name="Picture 74" descr="ETV"/>
          <p:cNvPicPr>
            <a:picLocks noChangeAspect="1" noChangeArrowheads="1"/>
          </p:cNvPicPr>
          <p:nvPr/>
        </p:nvPicPr>
        <p:blipFill>
          <a:blip r:embed="rId15" cstate="print"/>
          <a:srcRect/>
          <a:stretch>
            <a:fillRect/>
          </a:stretch>
        </p:blipFill>
        <p:spPr bwMode="auto">
          <a:xfrm>
            <a:off x="2268538" y="4581525"/>
            <a:ext cx="1150937" cy="731838"/>
          </a:xfrm>
          <a:prstGeom prst="rect">
            <a:avLst/>
          </a:prstGeom>
          <a:noFill/>
          <a:ln w="9525">
            <a:noFill/>
            <a:miter lim="800000"/>
            <a:headEnd/>
            <a:tailEnd/>
          </a:ln>
        </p:spPr>
      </p:pic>
      <p:pic>
        <p:nvPicPr>
          <p:cNvPr id="17483" name="Picture 75" descr="ITV"/>
          <p:cNvPicPr>
            <a:picLocks noChangeAspect="1" noChangeArrowheads="1"/>
          </p:cNvPicPr>
          <p:nvPr/>
        </p:nvPicPr>
        <p:blipFill>
          <a:blip r:embed="rId16" cstate="print"/>
          <a:srcRect/>
          <a:stretch>
            <a:fillRect/>
          </a:stretch>
        </p:blipFill>
        <p:spPr bwMode="auto">
          <a:xfrm>
            <a:off x="1771650" y="1739900"/>
            <a:ext cx="1000125" cy="752475"/>
          </a:xfrm>
          <a:prstGeom prst="rect">
            <a:avLst/>
          </a:prstGeom>
          <a:noFill/>
          <a:ln w="9525">
            <a:noFill/>
            <a:miter lim="800000"/>
            <a:headEnd/>
            <a:tailEnd/>
          </a:ln>
        </p:spPr>
      </p:pic>
      <p:pic>
        <p:nvPicPr>
          <p:cNvPr id="17484" name="Picture 76" descr="Max TV"/>
          <p:cNvPicPr>
            <a:picLocks noChangeAspect="1" noChangeArrowheads="1"/>
          </p:cNvPicPr>
          <p:nvPr/>
        </p:nvPicPr>
        <p:blipFill>
          <a:blip r:embed="rId17" cstate="print"/>
          <a:srcRect/>
          <a:stretch>
            <a:fillRect/>
          </a:stretch>
        </p:blipFill>
        <p:spPr bwMode="auto">
          <a:xfrm>
            <a:off x="1666875" y="3716338"/>
            <a:ext cx="601663" cy="936625"/>
          </a:xfrm>
          <a:prstGeom prst="rect">
            <a:avLst/>
          </a:prstGeom>
          <a:noFill/>
          <a:ln w="9525">
            <a:noFill/>
            <a:miter lim="800000"/>
            <a:headEnd/>
            <a:tailEnd/>
          </a:ln>
        </p:spPr>
      </p:pic>
      <p:pic>
        <p:nvPicPr>
          <p:cNvPr id="17485" name="Picture 77" descr="Shakthi"/>
          <p:cNvPicPr>
            <a:picLocks noChangeAspect="1" noChangeArrowheads="1"/>
          </p:cNvPicPr>
          <p:nvPr/>
        </p:nvPicPr>
        <p:blipFill>
          <a:blip r:embed="rId18" cstate="print"/>
          <a:srcRect/>
          <a:stretch>
            <a:fillRect/>
          </a:stretch>
        </p:blipFill>
        <p:spPr bwMode="auto">
          <a:xfrm>
            <a:off x="1441450" y="2682875"/>
            <a:ext cx="827088" cy="746125"/>
          </a:xfrm>
          <a:prstGeom prst="rect">
            <a:avLst/>
          </a:prstGeom>
          <a:noFill/>
          <a:ln w="9525">
            <a:solidFill>
              <a:schemeClr val="tx1"/>
            </a:solidFill>
            <a:miter lim="800000"/>
            <a:headEnd/>
            <a:tailEnd/>
          </a:ln>
        </p:spPr>
      </p:pic>
      <p:pic>
        <p:nvPicPr>
          <p:cNvPr id="17486" name="Picture 78" descr="Swarnawahini"/>
          <p:cNvPicPr>
            <a:picLocks noChangeAspect="1" noChangeArrowheads="1"/>
          </p:cNvPicPr>
          <p:nvPr/>
        </p:nvPicPr>
        <p:blipFill>
          <a:blip r:embed="rId19" cstate="print"/>
          <a:srcRect/>
          <a:stretch>
            <a:fillRect/>
          </a:stretch>
        </p:blipFill>
        <p:spPr bwMode="auto">
          <a:xfrm>
            <a:off x="3492500" y="4868863"/>
            <a:ext cx="1008063" cy="990600"/>
          </a:xfrm>
          <a:prstGeom prst="rect">
            <a:avLst/>
          </a:prstGeom>
          <a:noFill/>
          <a:ln w="9525">
            <a:noFill/>
            <a:miter lim="800000"/>
            <a:headEnd/>
            <a:tailEnd/>
          </a:ln>
        </p:spPr>
      </p:pic>
      <p:pic>
        <p:nvPicPr>
          <p:cNvPr id="17487" name="Picture 79"/>
          <p:cNvPicPr>
            <a:picLocks noChangeAspect="1" noChangeArrowheads="1"/>
          </p:cNvPicPr>
          <p:nvPr/>
        </p:nvPicPr>
        <p:blipFill>
          <a:blip r:embed="rId20" cstate="print"/>
          <a:srcRect/>
          <a:stretch>
            <a:fillRect/>
          </a:stretch>
        </p:blipFill>
        <p:spPr bwMode="auto">
          <a:xfrm>
            <a:off x="3059113" y="1381125"/>
            <a:ext cx="1000125" cy="752475"/>
          </a:xfrm>
          <a:prstGeom prst="rect">
            <a:avLst/>
          </a:prstGeom>
          <a:noFill/>
          <a:ln w="9525">
            <a:noFill/>
            <a:miter lim="800000"/>
            <a:headEnd/>
            <a:tailEnd/>
          </a:ln>
        </p:spPr>
      </p:pic>
      <p:pic>
        <p:nvPicPr>
          <p:cNvPr id="17488" name="Picture 80"/>
          <p:cNvPicPr>
            <a:picLocks noChangeAspect="1" noChangeArrowheads="1"/>
          </p:cNvPicPr>
          <p:nvPr/>
        </p:nvPicPr>
        <p:blipFill>
          <a:blip r:embed="rId21" cstate="print"/>
          <a:srcRect/>
          <a:stretch>
            <a:fillRect/>
          </a:stretch>
        </p:blipFill>
        <p:spPr bwMode="auto">
          <a:xfrm>
            <a:off x="4716463" y="1268413"/>
            <a:ext cx="738187" cy="792162"/>
          </a:xfrm>
          <a:prstGeom prst="rect">
            <a:avLst/>
          </a:prstGeom>
          <a:noFill/>
          <a:ln w="9525">
            <a:noFill/>
            <a:miter lim="800000"/>
            <a:headEnd/>
            <a:tailEnd/>
          </a:ln>
        </p:spPr>
      </p:pic>
      <p:pic>
        <p:nvPicPr>
          <p:cNvPr id="17489" name="Picture 81" descr="Rupavahini"/>
          <p:cNvPicPr>
            <a:picLocks noChangeAspect="1" noChangeArrowheads="1"/>
          </p:cNvPicPr>
          <p:nvPr/>
        </p:nvPicPr>
        <p:blipFill>
          <a:blip r:embed="rId22" cstate="print"/>
          <a:srcRect/>
          <a:stretch>
            <a:fillRect/>
          </a:stretch>
        </p:blipFill>
        <p:spPr bwMode="auto">
          <a:xfrm>
            <a:off x="5867400" y="1403350"/>
            <a:ext cx="935038" cy="801688"/>
          </a:xfrm>
          <a:prstGeom prst="rect">
            <a:avLst/>
          </a:prstGeom>
          <a:noFill/>
          <a:ln w="9525">
            <a:noFill/>
            <a:miter lim="800000"/>
            <a:headEnd/>
            <a:tailEnd/>
          </a:ln>
        </p:spPr>
      </p:pic>
      <p:pic>
        <p:nvPicPr>
          <p:cNvPr id="17490" name="Picture 82"/>
          <p:cNvPicPr>
            <a:picLocks noChangeAspect="1" noChangeArrowheads="1"/>
          </p:cNvPicPr>
          <p:nvPr/>
        </p:nvPicPr>
        <p:blipFill>
          <a:blip r:embed="rId23" cstate="print"/>
          <a:srcRect/>
          <a:stretch>
            <a:fillRect/>
          </a:stretch>
        </p:blipFill>
        <p:spPr bwMode="auto">
          <a:xfrm>
            <a:off x="4786313" y="5084763"/>
            <a:ext cx="733425" cy="923925"/>
          </a:xfrm>
          <a:prstGeom prst="rect">
            <a:avLst/>
          </a:prstGeom>
          <a:noFill/>
          <a:ln w="9525">
            <a:noFill/>
            <a:miter lim="800000"/>
            <a:headEnd/>
            <a:tailEnd/>
          </a:ln>
        </p:spPr>
      </p:pic>
      <p:pic>
        <p:nvPicPr>
          <p:cNvPr id="17491" name="Picture 83" descr="TV Lanka"/>
          <p:cNvPicPr>
            <a:picLocks noChangeAspect="1" noChangeArrowheads="1"/>
          </p:cNvPicPr>
          <p:nvPr/>
        </p:nvPicPr>
        <p:blipFill>
          <a:blip r:embed="rId24" cstate="print"/>
          <a:srcRect/>
          <a:stretch>
            <a:fillRect/>
          </a:stretch>
        </p:blipFill>
        <p:spPr bwMode="auto">
          <a:xfrm>
            <a:off x="5795963" y="4941888"/>
            <a:ext cx="1187450" cy="890587"/>
          </a:xfrm>
          <a:prstGeom prst="rect">
            <a:avLst/>
          </a:prstGeom>
          <a:noFill/>
          <a:ln w="9525">
            <a:noFill/>
            <a:miter lim="800000"/>
            <a:headEnd/>
            <a:tailEnd/>
          </a:ln>
        </p:spPr>
      </p:pic>
      <p:pic>
        <p:nvPicPr>
          <p:cNvPr id="17492" name="Picture 84" descr="Chanel one MTV"/>
          <p:cNvPicPr>
            <a:picLocks noChangeAspect="1" noChangeArrowheads="1"/>
          </p:cNvPicPr>
          <p:nvPr/>
        </p:nvPicPr>
        <p:blipFill>
          <a:blip r:embed="rId25" cstate="print"/>
          <a:srcRect/>
          <a:stretch>
            <a:fillRect/>
          </a:stretch>
        </p:blipFill>
        <p:spPr bwMode="auto">
          <a:xfrm>
            <a:off x="7235825" y="3067050"/>
            <a:ext cx="727075" cy="938213"/>
          </a:xfrm>
          <a:prstGeom prst="rect">
            <a:avLst/>
          </a:prstGeom>
          <a:noFill/>
          <a:ln w="9525">
            <a:noFill/>
            <a:miter lim="800000"/>
            <a:headEnd/>
            <a:tailEnd/>
          </a:ln>
        </p:spPr>
      </p:pic>
      <p:pic>
        <p:nvPicPr>
          <p:cNvPr id="17493" name="Picture 85"/>
          <p:cNvPicPr>
            <a:picLocks noChangeAspect="1" noChangeArrowheads="1"/>
          </p:cNvPicPr>
          <p:nvPr/>
        </p:nvPicPr>
        <p:blipFill>
          <a:blip r:embed="rId26" cstate="print"/>
          <a:srcRect/>
          <a:stretch>
            <a:fillRect/>
          </a:stretch>
        </p:blipFill>
        <p:spPr bwMode="auto">
          <a:xfrm>
            <a:off x="7164388" y="2085975"/>
            <a:ext cx="946150" cy="622300"/>
          </a:xfrm>
          <a:prstGeom prst="rect">
            <a:avLst/>
          </a:prstGeom>
          <a:noFill/>
          <a:ln w="9525">
            <a:noFill/>
            <a:miter lim="800000"/>
            <a:headEnd/>
            <a:tailEnd/>
          </a:ln>
        </p:spPr>
      </p:pic>
      <p:pic>
        <p:nvPicPr>
          <p:cNvPr id="17494" name="Picture 86" descr="TNL"/>
          <p:cNvPicPr>
            <a:picLocks noChangeAspect="1" noChangeArrowheads="1"/>
          </p:cNvPicPr>
          <p:nvPr/>
        </p:nvPicPr>
        <p:blipFill>
          <a:blip r:embed="rId27" cstate="print"/>
          <a:srcRect/>
          <a:stretch>
            <a:fillRect/>
          </a:stretch>
        </p:blipFill>
        <p:spPr bwMode="auto">
          <a:xfrm>
            <a:off x="6948488" y="4221163"/>
            <a:ext cx="863600" cy="808037"/>
          </a:xfrm>
          <a:prstGeom prst="rect">
            <a:avLst/>
          </a:prstGeom>
          <a:noFill/>
          <a:ln w="9525">
            <a:noFill/>
            <a:miter lim="800000"/>
            <a:headEnd/>
            <a:tailEnd/>
          </a:ln>
        </p:spPr>
      </p:pic>
      <p:pic>
        <p:nvPicPr>
          <p:cNvPr id="17495" name="Picture 87"/>
          <p:cNvPicPr>
            <a:picLocks noChangeAspect="1" noChangeArrowheads="1"/>
          </p:cNvPicPr>
          <p:nvPr/>
        </p:nvPicPr>
        <p:blipFill>
          <a:blip r:embed="rId28" cstate="print"/>
          <a:srcRect/>
          <a:stretch>
            <a:fillRect/>
          </a:stretch>
        </p:blipFill>
        <p:spPr bwMode="auto">
          <a:xfrm>
            <a:off x="7354888" y="5191125"/>
            <a:ext cx="1609725" cy="542925"/>
          </a:xfrm>
          <a:prstGeom prst="rect">
            <a:avLst/>
          </a:prstGeom>
          <a:noFill/>
          <a:ln w="9525">
            <a:noFill/>
            <a:miter lim="800000"/>
            <a:headEnd/>
            <a:tailEnd/>
          </a:ln>
        </p:spPr>
      </p:pic>
      <p:pic>
        <p:nvPicPr>
          <p:cNvPr id="17496" name="Picture 88" descr="Z cinema"/>
          <p:cNvPicPr>
            <a:picLocks noChangeAspect="1" noChangeArrowheads="1"/>
          </p:cNvPicPr>
          <p:nvPr/>
        </p:nvPicPr>
        <p:blipFill>
          <a:blip r:embed="rId29" cstate="print"/>
          <a:srcRect/>
          <a:stretch>
            <a:fillRect/>
          </a:stretch>
        </p:blipFill>
        <p:spPr bwMode="auto">
          <a:xfrm>
            <a:off x="0" y="2781300"/>
            <a:ext cx="1081088" cy="1027113"/>
          </a:xfrm>
          <a:prstGeom prst="rect">
            <a:avLst/>
          </a:prstGeom>
          <a:noFill/>
          <a:ln w="9525">
            <a:noFill/>
            <a:miter lim="800000"/>
            <a:headEnd/>
            <a:tailEnd/>
          </a:ln>
        </p:spPr>
      </p:pic>
      <p:pic>
        <p:nvPicPr>
          <p:cNvPr id="7217" name="Picture 89"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7218" name="Picture 90"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17499" name="Picture 91" descr="BBC"/>
          <p:cNvPicPr>
            <a:picLocks noChangeAspect="1" noChangeArrowheads="1"/>
          </p:cNvPicPr>
          <p:nvPr/>
        </p:nvPicPr>
        <p:blipFill>
          <a:blip r:embed="rId30" cstate="print"/>
          <a:srcRect/>
          <a:stretch>
            <a:fillRect/>
          </a:stretch>
        </p:blipFill>
        <p:spPr bwMode="auto">
          <a:xfrm>
            <a:off x="2484438" y="333375"/>
            <a:ext cx="1079500" cy="806450"/>
          </a:xfrm>
          <a:prstGeom prst="rect">
            <a:avLst/>
          </a:prstGeom>
          <a:noFill/>
          <a:ln w="9525">
            <a:noFill/>
            <a:miter lim="800000"/>
            <a:headEnd/>
            <a:tailEnd/>
          </a:ln>
        </p:spPr>
      </p:pic>
      <p:pic>
        <p:nvPicPr>
          <p:cNvPr id="17500" name="Picture 92" descr="Cartoon Network"/>
          <p:cNvPicPr>
            <a:picLocks noChangeAspect="1" noChangeArrowheads="1"/>
          </p:cNvPicPr>
          <p:nvPr/>
        </p:nvPicPr>
        <p:blipFill>
          <a:blip r:embed="rId31" cstate="print"/>
          <a:srcRect/>
          <a:stretch>
            <a:fillRect/>
          </a:stretch>
        </p:blipFill>
        <p:spPr bwMode="auto">
          <a:xfrm>
            <a:off x="3960813" y="115888"/>
            <a:ext cx="1474787" cy="1092200"/>
          </a:xfrm>
          <a:prstGeom prst="rect">
            <a:avLst/>
          </a:prstGeom>
          <a:noFill/>
          <a:ln w="9525">
            <a:noFill/>
            <a:miter lim="800000"/>
            <a:headEnd/>
            <a:tailEnd/>
          </a:ln>
        </p:spPr>
      </p:pic>
      <p:pic>
        <p:nvPicPr>
          <p:cNvPr id="17501" name="Picture 93" descr="CNN"/>
          <p:cNvPicPr>
            <a:picLocks noChangeAspect="1" noChangeArrowheads="1"/>
          </p:cNvPicPr>
          <p:nvPr/>
        </p:nvPicPr>
        <p:blipFill>
          <a:blip r:embed="rId32" cstate="print"/>
          <a:srcRect/>
          <a:stretch>
            <a:fillRect/>
          </a:stretch>
        </p:blipFill>
        <p:spPr bwMode="auto">
          <a:xfrm>
            <a:off x="323850" y="5013325"/>
            <a:ext cx="1512888" cy="773113"/>
          </a:xfrm>
          <a:prstGeom prst="rect">
            <a:avLst/>
          </a:prstGeom>
          <a:noFill/>
          <a:ln w="9525">
            <a:noFill/>
            <a:miter lim="800000"/>
            <a:headEnd/>
            <a:tailEnd/>
          </a:ln>
        </p:spPr>
      </p:pic>
      <p:pic>
        <p:nvPicPr>
          <p:cNvPr id="17502" name="Picture 94" descr="Discovery"/>
          <p:cNvPicPr>
            <a:picLocks noChangeAspect="1" noChangeArrowheads="1"/>
          </p:cNvPicPr>
          <p:nvPr/>
        </p:nvPicPr>
        <p:blipFill>
          <a:blip r:embed="rId33" cstate="print"/>
          <a:srcRect/>
          <a:stretch>
            <a:fillRect/>
          </a:stretch>
        </p:blipFill>
        <p:spPr bwMode="auto">
          <a:xfrm>
            <a:off x="5867400" y="538163"/>
            <a:ext cx="1512888" cy="730250"/>
          </a:xfrm>
          <a:prstGeom prst="rect">
            <a:avLst/>
          </a:prstGeom>
          <a:noFill/>
          <a:ln w="9525">
            <a:noFill/>
            <a:miter lim="800000"/>
            <a:headEnd/>
            <a:tailEnd/>
          </a:ln>
        </p:spPr>
      </p:pic>
      <p:pic>
        <p:nvPicPr>
          <p:cNvPr id="17503" name="Picture 95" descr="ESPN"/>
          <p:cNvPicPr>
            <a:picLocks noChangeAspect="1" noChangeArrowheads="1"/>
          </p:cNvPicPr>
          <p:nvPr/>
        </p:nvPicPr>
        <p:blipFill>
          <a:blip r:embed="rId34" cstate="print"/>
          <a:srcRect/>
          <a:stretch>
            <a:fillRect/>
          </a:stretch>
        </p:blipFill>
        <p:spPr bwMode="auto">
          <a:xfrm>
            <a:off x="179388" y="1484313"/>
            <a:ext cx="1223962" cy="736600"/>
          </a:xfrm>
          <a:prstGeom prst="rect">
            <a:avLst/>
          </a:prstGeom>
          <a:noFill/>
          <a:ln w="9525">
            <a:noFill/>
            <a:miter lim="800000"/>
            <a:headEnd/>
            <a:tailEnd/>
          </a:ln>
        </p:spPr>
      </p:pic>
      <p:pic>
        <p:nvPicPr>
          <p:cNvPr id="17504" name="Picture 96" descr="National Goegraphic Cha"/>
          <p:cNvPicPr>
            <a:picLocks noChangeAspect="1" noChangeArrowheads="1"/>
          </p:cNvPicPr>
          <p:nvPr/>
        </p:nvPicPr>
        <p:blipFill>
          <a:blip r:embed="rId35" cstate="print"/>
          <a:srcRect/>
          <a:stretch>
            <a:fillRect/>
          </a:stretch>
        </p:blipFill>
        <p:spPr bwMode="auto">
          <a:xfrm>
            <a:off x="250825" y="3860800"/>
            <a:ext cx="936625" cy="936625"/>
          </a:xfrm>
          <a:prstGeom prst="rect">
            <a:avLst/>
          </a:prstGeom>
          <a:noFill/>
          <a:ln w="9525">
            <a:noFill/>
            <a:miter lim="800000"/>
            <a:headEnd/>
            <a:tailEnd/>
          </a:ln>
        </p:spPr>
      </p:pic>
      <p:pic>
        <p:nvPicPr>
          <p:cNvPr id="17505" name="Picture 97" descr="Peach TV"/>
          <p:cNvPicPr>
            <a:picLocks noChangeAspect="1" noChangeArrowheads="1"/>
          </p:cNvPicPr>
          <p:nvPr/>
        </p:nvPicPr>
        <p:blipFill>
          <a:blip r:embed="rId36" cstate="print"/>
          <a:srcRect/>
          <a:stretch>
            <a:fillRect/>
          </a:stretch>
        </p:blipFill>
        <p:spPr bwMode="auto">
          <a:xfrm>
            <a:off x="3614738" y="6308725"/>
            <a:ext cx="1462087" cy="487363"/>
          </a:xfrm>
          <a:prstGeom prst="rect">
            <a:avLst/>
          </a:prstGeom>
          <a:noFill/>
          <a:ln w="9525">
            <a:noFill/>
            <a:miter lim="800000"/>
            <a:headEnd/>
            <a:tailEnd/>
          </a:ln>
        </p:spPr>
      </p:pic>
      <p:pic>
        <p:nvPicPr>
          <p:cNvPr id="17506" name="Picture 98"/>
          <p:cNvPicPr>
            <a:picLocks noChangeAspect="1" noChangeArrowheads="1"/>
          </p:cNvPicPr>
          <p:nvPr/>
        </p:nvPicPr>
        <p:blipFill>
          <a:blip r:embed="rId37" cstate="print"/>
          <a:srcRect/>
          <a:stretch>
            <a:fillRect/>
          </a:stretch>
        </p:blipFill>
        <p:spPr bwMode="auto">
          <a:xfrm>
            <a:off x="1331913" y="6092825"/>
            <a:ext cx="1800225" cy="517525"/>
          </a:xfrm>
          <a:prstGeom prst="rect">
            <a:avLst/>
          </a:prstGeom>
          <a:noFill/>
          <a:ln w="9525">
            <a:noFill/>
            <a:miter lim="800000"/>
            <a:headEnd/>
            <a:tailEnd/>
          </a:ln>
        </p:spPr>
      </p:pic>
      <p:pic>
        <p:nvPicPr>
          <p:cNvPr id="17507" name="Picture 99"/>
          <p:cNvPicPr>
            <a:picLocks noChangeAspect="1" noChangeArrowheads="1"/>
          </p:cNvPicPr>
          <p:nvPr/>
        </p:nvPicPr>
        <p:blipFill>
          <a:blip r:embed="rId38" cstate="print"/>
          <a:srcRect/>
          <a:stretch>
            <a:fillRect/>
          </a:stretch>
        </p:blipFill>
        <p:spPr bwMode="auto">
          <a:xfrm>
            <a:off x="1116013" y="692150"/>
            <a:ext cx="1209675" cy="609600"/>
          </a:xfrm>
          <a:prstGeom prst="rect">
            <a:avLst/>
          </a:prstGeom>
          <a:noFill/>
          <a:ln w="9525">
            <a:noFill/>
            <a:miter lim="800000"/>
            <a:headEnd/>
            <a:tailEnd/>
          </a:ln>
        </p:spPr>
      </p:pic>
      <p:pic>
        <p:nvPicPr>
          <p:cNvPr id="17508" name="Picture 100" descr="Star Cricket"/>
          <p:cNvPicPr>
            <a:picLocks noChangeAspect="1" noChangeArrowheads="1"/>
          </p:cNvPicPr>
          <p:nvPr/>
        </p:nvPicPr>
        <p:blipFill>
          <a:blip r:embed="rId39" cstate="print"/>
          <a:srcRect/>
          <a:stretch>
            <a:fillRect/>
          </a:stretch>
        </p:blipFill>
        <p:spPr bwMode="auto">
          <a:xfrm>
            <a:off x="8027988" y="2708275"/>
            <a:ext cx="1000125" cy="742950"/>
          </a:xfrm>
          <a:prstGeom prst="rect">
            <a:avLst/>
          </a:prstGeom>
          <a:noFill/>
          <a:ln w="9525">
            <a:noFill/>
            <a:miter lim="800000"/>
            <a:headEnd/>
            <a:tailEnd/>
          </a:ln>
        </p:spPr>
      </p:pic>
      <p:pic>
        <p:nvPicPr>
          <p:cNvPr id="17509" name="Picture 101" descr="HBO"/>
          <p:cNvPicPr>
            <a:picLocks noChangeAspect="1" noChangeArrowheads="1"/>
          </p:cNvPicPr>
          <p:nvPr/>
        </p:nvPicPr>
        <p:blipFill>
          <a:blip r:embed="rId40" cstate="print"/>
          <a:srcRect/>
          <a:stretch>
            <a:fillRect/>
          </a:stretch>
        </p:blipFill>
        <p:spPr bwMode="auto">
          <a:xfrm>
            <a:off x="7596188" y="1295400"/>
            <a:ext cx="1152525" cy="477838"/>
          </a:xfrm>
          <a:prstGeom prst="rect">
            <a:avLst/>
          </a:prstGeom>
          <a:noFill/>
          <a:ln w="9525">
            <a:noFill/>
            <a:miter lim="800000"/>
            <a:headEnd/>
            <a:tailEnd/>
          </a:ln>
        </p:spPr>
      </p:pic>
      <p:pic>
        <p:nvPicPr>
          <p:cNvPr id="17510" name="Picture 102" descr="Disney"/>
          <p:cNvPicPr>
            <a:picLocks noChangeAspect="1" noChangeArrowheads="1"/>
          </p:cNvPicPr>
          <p:nvPr/>
        </p:nvPicPr>
        <p:blipFill>
          <a:blip r:embed="rId41" cstate="print"/>
          <a:srcRect/>
          <a:stretch>
            <a:fillRect/>
          </a:stretch>
        </p:blipFill>
        <p:spPr bwMode="auto">
          <a:xfrm>
            <a:off x="5724525" y="6021388"/>
            <a:ext cx="1008063" cy="765175"/>
          </a:xfrm>
          <a:prstGeom prst="rect">
            <a:avLst/>
          </a:prstGeom>
          <a:noFill/>
          <a:ln w="9525">
            <a:noFill/>
            <a:miter lim="800000"/>
            <a:headEnd/>
            <a:tailEnd/>
          </a:ln>
        </p:spPr>
      </p:pic>
      <p:pic>
        <p:nvPicPr>
          <p:cNvPr id="17511" name="Picture 103" descr="MTV"/>
          <p:cNvPicPr>
            <a:picLocks noChangeAspect="1" noChangeArrowheads="1"/>
          </p:cNvPicPr>
          <p:nvPr/>
        </p:nvPicPr>
        <p:blipFill>
          <a:blip r:embed="rId42" cstate="print"/>
          <a:srcRect/>
          <a:stretch>
            <a:fillRect/>
          </a:stretch>
        </p:blipFill>
        <p:spPr bwMode="auto">
          <a:xfrm>
            <a:off x="7308850" y="5889625"/>
            <a:ext cx="982663" cy="779463"/>
          </a:xfrm>
          <a:prstGeom prst="rect">
            <a:avLst/>
          </a:prstGeom>
          <a:noFill/>
          <a:ln w="9525">
            <a:noFill/>
            <a:miter lim="800000"/>
            <a:headEnd/>
            <a:tailEnd/>
          </a:ln>
        </p:spPr>
      </p:pic>
      <p:pic>
        <p:nvPicPr>
          <p:cNvPr id="17512" name="Picture 104" descr="HALLMARK"/>
          <p:cNvPicPr>
            <a:picLocks noChangeAspect="1" noChangeArrowheads="1"/>
          </p:cNvPicPr>
          <p:nvPr/>
        </p:nvPicPr>
        <p:blipFill>
          <a:blip r:embed="rId43" cstate="print"/>
          <a:srcRect/>
          <a:stretch>
            <a:fillRect/>
          </a:stretch>
        </p:blipFill>
        <p:spPr bwMode="auto">
          <a:xfrm>
            <a:off x="7956550" y="4041775"/>
            <a:ext cx="1101725" cy="827088"/>
          </a:xfrm>
          <a:prstGeom prst="rect">
            <a:avLst/>
          </a:prstGeom>
          <a:noFill/>
          <a:ln w="9525">
            <a:noFill/>
            <a:miter lim="800000"/>
            <a:headEnd/>
            <a:tailEnd/>
          </a:ln>
        </p:spPr>
      </p:pic>
      <p:sp>
        <p:nvSpPr>
          <p:cNvPr id="17513" name="Rectangle 105"/>
          <p:cNvSpPr>
            <a:spLocks noChangeArrowheads="1"/>
          </p:cNvSpPr>
          <p:nvPr/>
        </p:nvSpPr>
        <p:spPr bwMode="auto">
          <a:xfrm>
            <a:off x="-36513" y="-387350"/>
            <a:ext cx="9144001" cy="1470025"/>
          </a:xfrm>
          <a:prstGeom prst="rect">
            <a:avLst/>
          </a:prstGeom>
          <a:noFill/>
          <a:ln w="9525">
            <a:noFill/>
            <a:miter lim="800000"/>
            <a:headEnd/>
            <a:tailEnd/>
          </a:ln>
        </p:spPr>
        <p:txBody>
          <a:bodyPr anchor="ctr"/>
          <a:lstStyle/>
          <a:p>
            <a:r>
              <a:rPr lang="en-GB" sz="3200">
                <a:solidFill>
                  <a:srgbClr val="FF3300"/>
                </a:solidFill>
              </a:rPr>
              <a:t>Who are the service providers?</a:t>
            </a:r>
            <a:endParaRPr lang="en-US" sz="3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7451"/>
                                        </p:tgtEl>
                                      </p:cBhvr>
                                    </p:animEffect>
                                    <p:set>
                                      <p:cBhvr>
                                        <p:cTn id="7" dur="1" fill="hold">
                                          <p:stCondLst>
                                            <p:cond delay="1999"/>
                                          </p:stCondLst>
                                        </p:cTn>
                                        <p:tgtEl>
                                          <p:spTgt spid="1745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7454"/>
                                        </p:tgtEl>
                                      </p:cBhvr>
                                    </p:animEffect>
                                    <p:set>
                                      <p:cBhvr>
                                        <p:cTn id="10" dur="1" fill="hold">
                                          <p:stCondLst>
                                            <p:cond delay="1999"/>
                                          </p:stCondLst>
                                        </p:cTn>
                                        <p:tgtEl>
                                          <p:spTgt spid="1745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7455"/>
                                        </p:tgtEl>
                                      </p:cBhvr>
                                    </p:animEffect>
                                    <p:set>
                                      <p:cBhvr>
                                        <p:cTn id="13" dur="1" fill="hold">
                                          <p:stCondLst>
                                            <p:cond delay="1999"/>
                                          </p:stCondLst>
                                        </p:cTn>
                                        <p:tgtEl>
                                          <p:spTgt spid="1745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7458"/>
                                        </p:tgtEl>
                                      </p:cBhvr>
                                    </p:animEffect>
                                    <p:set>
                                      <p:cBhvr>
                                        <p:cTn id="16" dur="1" fill="hold">
                                          <p:stCondLst>
                                            <p:cond delay="1999"/>
                                          </p:stCondLst>
                                        </p:cTn>
                                        <p:tgtEl>
                                          <p:spTgt spid="1745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7461"/>
                                        </p:tgtEl>
                                      </p:cBhvr>
                                    </p:animEffect>
                                    <p:set>
                                      <p:cBhvr>
                                        <p:cTn id="19" dur="1" fill="hold">
                                          <p:stCondLst>
                                            <p:cond delay="1999"/>
                                          </p:stCondLst>
                                        </p:cTn>
                                        <p:tgtEl>
                                          <p:spTgt spid="174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7465"/>
                                        </p:tgtEl>
                                      </p:cBhvr>
                                    </p:animEffect>
                                    <p:set>
                                      <p:cBhvr>
                                        <p:cTn id="22" dur="1" fill="hold">
                                          <p:stCondLst>
                                            <p:cond delay="1999"/>
                                          </p:stCondLst>
                                        </p:cTn>
                                        <p:tgtEl>
                                          <p:spTgt spid="1746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7468"/>
                                        </p:tgtEl>
                                      </p:cBhvr>
                                    </p:animEffect>
                                    <p:set>
                                      <p:cBhvr>
                                        <p:cTn id="25" dur="1" fill="hold">
                                          <p:stCondLst>
                                            <p:cond delay="1999"/>
                                          </p:stCondLst>
                                        </p:cTn>
                                        <p:tgtEl>
                                          <p:spTgt spid="1746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7469"/>
                                        </p:tgtEl>
                                      </p:cBhvr>
                                    </p:animEffect>
                                    <p:set>
                                      <p:cBhvr>
                                        <p:cTn id="28" dur="1" fill="hold">
                                          <p:stCondLst>
                                            <p:cond delay="1999"/>
                                          </p:stCondLst>
                                        </p:cTn>
                                        <p:tgtEl>
                                          <p:spTgt spid="1746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470"/>
                                        </p:tgtEl>
                                      </p:cBhvr>
                                    </p:animEffect>
                                    <p:set>
                                      <p:cBhvr>
                                        <p:cTn id="31" dur="1" fill="hold">
                                          <p:stCondLst>
                                            <p:cond delay="1999"/>
                                          </p:stCondLst>
                                        </p:cTn>
                                        <p:tgtEl>
                                          <p:spTgt spid="1747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7472"/>
                                        </p:tgtEl>
                                      </p:cBhvr>
                                    </p:animEffect>
                                    <p:set>
                                      <p:cBhvr>
                                        <p:cTn id="34" dur="1" fill="hold">
                                          <p:stCondLst>
                                            <p:cond delay="1999"/>
                                          </p:stCondLst>
                                        </p:cTn>
                                        <p:tgtEl>
                                          <p:spTgt spid="1747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7473"/>
                                        </p:tgtEl>
                                      </p:cBhvr>
                                    </p:animEffect>
                                    <p:set>
                                      <p:cBhvr>
                                        <p:cTn id="37" dur="1" fill="hold">
                                          <p:stCondLst>
                                            <p:cond delay="1999"/>
                                          </p:stCondLst>
                                        </p:cTn>
                                        <p:tgtEl>
                                          <p:spTgt spid="1747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17474"/>
                                        </p:tgtEl>
                                      </p:cBhvr>
                                    </p:animEffect>
                                    <p:set>
                                      <p:cBhvr>
                                        <p:cTn id="40" dur="1" fill="hold">
                                          <p:stCondLst>
                                            <p:cond delay="1999"/>
                                          </p:stCondLst>
                                        </p:cTn>
                                        <p:tgtEl>
                                          <p:spTgt spid="1747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17464"/>
                                        </p:tgtEl>
                                      </p:cBhvr>
                                    </p:animEffect>
                                    <p:set>
                                      <p:cBhvr>
                                        <p:cTn id="43" dur="1" fill="hold">
                                          <p:stCondLst>
                                            <p:cond delay="1999"/>
                                          </p:stCondLst>
                                        </p:cTn>
                                        <p:tgtEl>
                                          <p:spTgt spid="1746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7466"/>
                                        </p:tgtEl>
                                      </p:cBhvr>
                                    </p:animEffect>
                                    <p:set>
                                      <p:cBhvr>
                                        <p:cTn id="46" dur="1" fill="hold">
                                          <p:stCondLst>
                                            <p:cond delay="1999"/>
                                          </p:stCondLst>
                                        </p:cTn>
                                        <p:tgtEl>
                                          <p:spTgt spid="1746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17475"/>
                                        </p:tgtEl>
                                      </p:cBhvr>
                                    </p:animEffect>
                                    <p:set>
                                      <p:cBhvr>
                                        <p:cTn id="49" dur="1" fill="hold">
                                          <p:stCondLst>
                                            <p:cond delay="1999"/>
                                          </p:stCondLst>
                                        </p:cTn>
                                        <p:tgtEl>
                                          <p:spTgt spid="1747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17467"/>
                                        </p:tgtEl>
                                      </p:cBhvr>
                                    </p:animEffect>
                                    <p:set>
                                      <p:cBhvr>
                                        <p:cTn id="52" dur="1" fill="hold">
                                          <p:stCondLst>
                                            <p:cond delay="1999"/>
                                          </p:stCondLst>
                                        </p:cTn>
                                        <p:tgtEl>
                                          <p:spTgt spid="1746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7452"/>
                                        </p:tgtEl>
                                      </p:cBhvr>
                                    </p:animEffect>
                                    <p:set>
                                      <p:cBhvr>
                                        <p:cTn id="55" dur="1" fill="hold">
                                          <p:stCondLst>
                                            <p:cond delay="1999"/>
                                          </p:stCondLst>
                                        </p:cTn>
                                        <p:tgtEl>
                                          <p:spTgt spid="1745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7463"/>
                                        </p:tgtEl>
                                      </p:cBhvr>
                                    </p:animEffect>
                                    <p:set>
                                      <p:cBhvr>
                                        <p:cTn id="58" dur="1" fill="hold">
                                          <p:stCondLst>
                                            <p:cond delay="1999"/>
                                          </p:stCondLst>
                                        </p:cTn>
                                        <p:tgtEl>
                                          <p:spTgt spid="1746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7462"/>
                                        </p:tgtEl>
                                      </p:cBhvr>
                                    </p:animEffect>
                                    <p:set>
                                      <p:cBhvr>
                                        <p:cTn id="61" dur="1" fill="hold">
                                          <p:stCondLst>
                                            <p:cond delay="1999"/>
                                          </p:stCondLst>
                                        </p:cTn>
                                        <p:tgtEl>
                                          <p:spTgt spid="1746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7457"/>
                                        </p:tgtEl>
                                      </p:cBhvr>
                                    </p:animEffect>
                                    <p:set>
                                      <p:cBhvr>
                                        <p:cTn id="64" dur="1" fill="hold">
                                          <p:stCondLst>
                                            <p:cond delay="1999"/>
                                          </p:stCondLst>
                                        </p:cTn>
                                        <p:tgtEl>
                                          <p:spTgt spid="1745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7456"/>
                                        </p:tgtEl>
                                      </p:cBhvr>
                                    </p:animEffect>
                                    <p:set>
                                      <p:cBhvr>
                                        <p:cTn id="67" dur="1" fill="hold">
                                          <p:stCondLst>
                                            <p:cond delay="1999"/>
                                          </p:stCondLst>
                                        </p:cTn>
                                        <p:tgtEl>
                                          <p:spTgt spid="1745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7459"/>
                                        </p:tgtEl>
                                      </p:cBhvr>
                                    </p:animEffect>
                                    <p:set>
                                      <p:cBhvr>
                                        <p:cTn id="70" dur="1" fill="hold">
                                          <p:stCondLst>
                                            <p:cond delay="1999"/>
                                          </p:stCondLst>
                                        </p:cTn>
                                        <p:tgtEl>
                                          <p:spTgt spid="1745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7453"/>
                                        </p:tgtEl>
                                      </p:cBhvr>
                                    </p:animEffect>
                                    <p:set>
                                      <p:cBhvr>
                                        <p:cTn id="73" dur="1" fill="hold">
                                          <p:stCondLst>
                                            <p:cond delay="1999"/>
                                          </p:stCondLst>
                                        </p:cTn>
                                        <p:tgtEl>
                                          <p:spTgt spid="1745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3.05556E-6 -2.84921E-6 L -0.10642 0.26781 " pathEditMode="relative" rAng="0" ptsTypes="AA">
                                      <p:cBhvr>
                                        <p:cTn id="77" dur="2000" fill="hold"/>
                                        <p:tgtEl>
                                          <p:spTgt spid="17478"/>
                                        </p:tgtEl>
                                        <p:attrNameLst>
                                          <p:attrName>ppt_x</p:attrName>
                                          <p:attrName>ppt_y</p:attrName>
                                        </p:attrNameLst>
                                      </p:cBhvr>
                                      <p:rCtr x="-53" y="134"/>
                                    </p:animMotion>
                                  </p:childTnLst>
                                </p:cTn>
                              </p:par>
                              <p:par>
                                <p:cTn id="78" presetID="42" presetClass="path" presetSubtype="0" accel="50000" decel="50000" fill="hold" grpId="0" nodeType="withEffect">
                                  <p:stCondLst>
                                    <p:cond delay="0"/>
                                  </p:stCondLst>
                                  <p:childTnLst>
                                    <p:animMotion origin="layout" path="M 5.55556E-7 3.61702E-6 L -0.09826 0.25878 " pathEditMode="relative" rAng="0" ptsTypes="AA">
                                      <p:cBhvr>
                                        <p:cTn id="79" dur="2000" fill="hold"/>
                                        <p:tgtEl>
                                          <p:spTgt spid="17460"/>
                                        </p:tgtEl>
                                        <p:attrNameLst>
                                          <p:attrName>ppt_x</p:attrName>
                                          <p:attrName>ppt_y</p:attrName>
                                        </p:attrNameLst>
                                      </p:cBhvr>
                                      <p:rCtr x="-49" y="129"/>
                                    </p:animMotion>
                                  </p:childTnLst>
                                </p:cTn>
                              </p:par>
                              <p:par>
                                <p:cTn id="80" presetID="42" presetClass="path" presetSubtype="0" accel="50000" decel="50000" fill="hold" nodeType="withEffect">
                                  <p:stCondLst>
                                    <p:cond delay="0"/>
                                  </p:stCondLst>
                                  <p:childTnLst>
                                    <p:animMotion origin="layout" path="M 4.72222E-6 2.55319E-6 L -0.17136 0.29648 " pathEditMode="relative" rAng="0" ptsTypes="AA">
                                      <p:cBhvr>
                                        <p:cTn id="81" dur="2000" fill="hold"/>
                                        <p:tgtEl>
                                          <p:spTgt spid="17476"/>
                                        </p:tgtEl>
                                        <p:attrNameLst>
                                          <p:attrName>ppt_x</p:attrName>
                                          <p:attrName>ppt_y</p:attrName>
                                        </p:attrNameLst>
                                      </p:cBhvr>
                                      <p:rCtr x="-86" y="148"/>
                                    </p:animMotion>
                                  </p:childTnLst>
                                </p:cTn>
                              </p:par>
                              <p:par>
                                <p:cTn id="82" presetID="42" presetClass="path" presetSubtype="0" accel="50000" decel="50000" fill="hold" grpId="0" nodeType="withEffect">
                                  <p:stCondLst>
                                    <p:cond delay="0"/>
                                  </p:stCondLst>
                                  <p:childTnLst>
                                    <p:animMotion origin="layout" path="M -1.11111E-6 -7.21554E-7 L -0.17344 0.28677 " pathEditMode="relative" rAng="0" ptsTypes="AA">
                                      <p:cBhvr>
                                        <p:cTn id="83" dur="2000" fill="hold"/>
                                        <p:tgtEl>
                                          <p:spTgt spid="17477"/>
                                        </p:tgtEl>
                                        <p:attrNameLst>
                                          <p:attrName>ppt_x</p:attrName>
                                          <p:attrName>ppt_y</p:attrName>
                                        </p:attrNameLst>
                                      </p:cBhvr>
                                      <p:rCtr x="-87" y="143"/>
                                    </p:animMotion>
                                  </p:childTnLst>
                                </p:cTn>
                              </p:par>
                              <p:par>
                                <p:cTn id="84" presetID="42" presetClass="path" presetSubtype="0" accel="50000" decel="50000" fill="hold" nodeType="withEffect">
                                  <p:stCondLst>
                                    <p:cond delay="0"/>
                                  </p:stCondLst>
                                  <p:childTnLst>
                                    <p:animMotion origin="layout" path="M -3.33333E-6 2.46068E-6 L -0.22639 0.01318 " pathEditMode="relative" rAng="0" ptsTypes="AA">
                                      <p:cBhvr>
                                        <p:cTn id="85" dur="2000" fill="hold"/>
                                        <p:tgtEl>
                                          <p:spTgt spid="17479"/>
                                        </p:tgtEl>
                                        <p:attrNameLst>
                                          <p:attrName>ppt_x</p:attrName>
                                          <p:attrName>ppt_y</p:attrName>
                                        </p:attrNameLst>
                                      </p:cBhvr>
                                      <p:rCtr x="-113" y="6"/>
                                    </p:animMotion>
                                  </p:childTnLst>
                                </p:cTn>
                              </p:par>
                              <p:par>
                                <p:cTn id="86" presetID="42" presetClass="path" presetSubtype="0" accel="50000" decel="50000" fill="hold" grpId="0" nodeType="withEffect">
                                  <p:stCondLst>
                                    <p:cond delay="0"/>
                                  </p:stCondLst>
                                  <p:childTnLst>
                                    <p:animMotion origin="layout" path="M 3.05556E-6 -1.80389E-6 L -0.14966 -0.00347 " pathEditMode="relative" rAng="0" ptsTypes="AA">
                                      <p:cBhvr>
                                        <p:cTn id="87" dur="2000" fill="hold"/>
                                        <p:tgtEl>
                                          <p:spTgt spid="17480"/>
                                        </p:tgtEl>
                                        <p:attrNameLst>
                                          <p:attrName>ppt_x</p:attrName>
                                          <p:attrName>ppt_y</p:attrName>
                                        </p:attrNameLst>
                                      </p:cBhvr>
                                      <p:rCtr x="-75" y="-2"/>
                                    </p:animMotion>
                                  </p:childTnLst>
                                </p:cTn>
                              </p:par>
                              <p:par>
                                <p:cTn id="88" presetID="6" presetClass="emph" presetSubtype="0" fill="hold" nodeType="withEffect">
                                  <p:stCondLst>
                                    <p:cond delay="0"/>
                                  </p:stCondLst>
                                  <p:childTnLst>
                                    <p:animScale>
                                      <p:cBhvr>
                                        <p:cTn id="89" dur="2000" fill="hold"/>
                                        <p:tgtEl>
                                          <p:spTgt spid="17478"/>
                                        </p:tgtEl>
                                      </p:cBhvr>
                                      <p:by x="75000" y="75000"/>
                                    </p:animScale>
                                  </p:childTnLst>
                                </p:cTn>
                              </p:par>
                              <p:par>
                                <p:cTn id="90" presetID="6" presetClass="emph" presetSubtype="0" fill="hold" nodeType="withEffect">
                                  <p:stCondLst>
                                    <p:cond delay="0"/>
                                  </p:stCondLst>
                                  <p:childTnLst>
                                    <p:animScale>
                                      <p:cBhvr>
                                        <p:cTn id="91" dur="2000" fill="hold"/>
                                        <p:tgtEl>
                                          <p:spTgt spid="17476"/>
                                        </p:tgtEl>
                                      </p:cBhvr>
                                      <p:by x="75000" y="75000"/>
                                    </p:animScale>
                                  </p:childTnLst>
                                </p:cTn>
                              </p:par>
                              <p:par>
                                <p:cTn id="92" presetID="6" presetClass="emph" presetSubtype="0" fill="hold" nodeType="withEffect">
                                  <p:stCondLst>
                                    <p:cond delay="0"/>
                                  </p:stCondLst>
                                  <p:childTnLst>
                                    <p:animScale>
                                      <p:cBhvr>
                                        <p:cTn id="93" dur="2000" fill="hold"/>
                                        <p:tgtEl>
                                          <p:spTgt spid="17479"/>
                                        </p:tgtEl>
                                      </p:cBhvr>
                                      <p:by x="75000" y="75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7487"/>
                                        </p:tgtEl>
                                        <p:attrNameLst>
                                          <p:attrName>style.visibility</p:attrName>
                                        </p:attrNameLst>
                                      </p:cBhvr>
                                      <p:to>
                                        <p:strVal val="visible"/>
                                      </p:to>
                                    </p:set>
                                    <p:animEffect transition="in" filter="fade">
                                      <p:cBhvr>
                                        <p:cTn id="98" dur="500"/>
                                        <p:tgtEl>
                                          <p:spTgt spid="17487"/>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7488"/>
                                        </p:tgtEl>
                                        <p:attrNameLst>
                                          <p:attrName>style.visibility</p:attrName>
                                        </p:attrNameLst>
                                      </p:cBhvr>
                                      <p:to>
                                        <p:strVal val="visible"/>
                                      </p:to>
                                    </p:set>
                                    <p:animEffect transition="in" filter="fade">
                                      <p:cBhvr>
                                        <p:cTn id="102" dur="500"/>
                                        <p:tgtEl>
                                          <p:spTgt spid="17488"/>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7489"/>
                                        </p:tgtEl>
                                        <p:attrNameLst>
                                          <p:attrName>style.visibility</p:attrName>
                                        </p:attrNameLst>
                                      </p:cBhvr>
                                      <p:to>
                                        <p:strVal val="visible"/>
                                      </p:to>
                                    </p:set>
                                    <p:animEffect transition="in" filter="fade">
                                      <p:cBhvr>
                                        <p:cTn id="106" dur="500"/>
                                        <p:tgtEl>
                                          <p:spTgt spid="17489"/>
                                        </p:tgtEl>
                                      </p:cBhvr>
                                    </p:animEffect>
                                  </p:childTnLst>
                                </p:cTn>
                              </p:par>
                            </p:childTnLst>
                          </p:cTn>
                        </p:par>
                        <p:par>
                          <p:cTn id="107" fill="hold">
                            <p:stCondLst>
                              <p:cond delay="1500"/>
                            </p:stCondLst>
                            <p:childTnLst>
                              <p:par>
                                <p:cTn id="108" presetID="10" presetClass="entr" presetSubtype="0" fill="hold" nodeType="afterEffect">
                                  <p:stCondLst>
                                    <p:cond delay="0"/>
                                  </p:stCondLst>
                                  <p:childTnLst>
                                    <p:set>
                                      <p:cBhvr>
                                        <p:cTn id="109" dur="1" fill="hold">
                                          <p:stCondLst>
                                            <p:cond delay="0"/>
                                          </p:stCondLst>
                                        </p:cTn>
                                        <p:tgtEl>
                                          <p:spTgt spid="17493"/>
                                        </p:tgtEl>
                                        <p:attrNameLst>
                                          <p:attrName>style.visibility</p:attrName>
                                        </p:attrNameLst>
                                      </p:cBhvr>
                                      <p:to>
                                        <p:strVal val="visible"/>
                                      </p:to>
                                    </p:set>
                                    <p:animEffect transition="in" filter="fade">
                                      <p:cBhvr>
                                        <p:cTn id="110" dur="500"/>
                                        <p:tgtEl>
                                          <p:spTgt spid="17493"/>
                                        </p:tgtEl>
                                      </p:cBhvr>
                                    </p:animEffect>
                                  </p:childTnLst>
                                </p:cTn>
                              </p:par>
                            </p:childTnLst>
                          </p:cTn>
                        </p:par>
                        <p:par>
                          <p:cTn id="111" fill="hold">
                            <p:stCondLst>
                              <p:cond delay="2000"/>
                            </p:stCondLst>
                            <p:childTnLst>
                              <p:par>
                                <p:cTn id="112" presetID="10" presetClass="entr" presetSubtype="0" fill="hold" nodeType="afterEffect">
                                  <p:stCondLst>
                                    <p:cond delay="0"/>
                                  </p:stCondLst>
                                  <p:childTnLst>
                                    <p:set>
                                      <p:cBhvr>
                                        <p:cTn id="113" dur="1" fill="hold">
                                          <p:stCondLst>
                                            <p:cond delay="0"/>
                                          </p:stCondLst>
                                        </p:cTn>
                                        <p:tgtEl>
                                          <p:spTgt spid="17492"/>
                                        </p:tgtEl>
                                        <p:attrNameLst>
                                          <p:attrName>style.visibility</p:attrName>
                                        </p:attrNameLst>
                                      </p:cBhvr>
                                      <p:to>
                                        <p:strVal val="visible"/>
                                      </p:to>
                                    </p:set>
                                    <p:animEffect transition="in" filter="fade">
                                      <p:cBhvr>
                                        <p:cTn id="114" dur="500"/>
                                        <p:tgtEl>
                                          <p:spTgt spid="17492"/>
                                        </p:tgtEl>
                                      </p:cBhvr>
                                    </p:animEffect>
                                  </p:childTnLst>
                                </p:cTn>
                              </p:par>
                            </p:childTnLst>
                          </p:cTn>
                        </p:par>
                        <p:par>
                          <p:cTn id="115" fill="hold">
                            <p:stCondLst>
                              <p:cond delay="2500"/>
                            </p:stCondLst>
                            <p:childTnLst>
                              <p:par>
                                <p:cTn id="116" presetID="10" presetClass="entr" presetSubtype="0" fill="hold" nodeType="afterEffect">
                                  <p:stCondLst>
                                    <p:cond delay="0"/>
                                  </p:stCondLst>
                                  <p:childTnLst>
                                    <p:set>
                                      <p:cBhvr>
                                        <p:cTn id="117" dur="1" fill="hold">
                                          <p:stCondLst>
                                            <p:cond delay="0"/>
                                          </p:stCondLst>
                                        </p:cTn>
                                        <p:tgtEl>
                                          <p:spTgt spid="17494"/>
                                        </p:tgtEl>
                                        <p:attrNameLst>
                                          <p:attrName>style.visibility</p:attrName>
                                        </p:attrNameLst>
                                      </p:cBhvr>
                                      <p:to>
                                        <p:strVal val="visible"/>
                                      </p:to>
                                    </p:set>
                                    <p:animEffect transition="in" filter="fade">
                                      <p:cBhvr>
                                        <p:cTn id="118" dur="500"/>
                                        <p:tgtEl>
                                          <p:spTgt spid="17494"/>
                                        </p:tgtEl>
                                      </p:cBhvr>
                                    </p:animEffect>
                                  </p:childTnLst>
                                </p:cTn>
                              </p:par>
                            </p:childTnLst>
                          </p:cTn>
                        </p:par>
                        <p:par>
                          <p:cTn id="119" fill="hold">
                            <p:stCondLst>
                              <p:cond delay="3000"/>
                            </p:stCondLst>
                            <p:childTnLst>
                              <p:par>
                                <p:cTn id="120" presetID="10" presetClass="entr" presetSubtype="0" fill="hold" nodeType="afterEffect">
                                  <p:stCondLst>
                                    <p:cond delay="0"/>
                                  </p:stCondLst>
                                  <p:childTnLst>
                                    <p:set>
                                      <p:cBhvr>
                                        <p:cTn id="121" dur="1" fill="hold">
                                          <p:stCondLst>
                                            <p:cond delay="0"/>
                                          </p:stCondLst>
                                        </p:cTn>
                                        <p:tgtEl>
                                          <p:spTgt spid="17491"/>
                                        </p:tgtEl>
                                        <p:attrNameLst>
                                          <p:attrName>style.visibility</p:attrName>
                                        </p:attrNameLst>
                                      </p:cBhvr>
                                      <p:to>
                                        <p:strVal val="visible"/>
                                      </p:to>
                                    </p:set>
                                    <p:animEffect transition="in" filter="fade">
                                      <p:cBhvr>
                                        <p:cTn id="122" dur="500"/>
                                        <p:tgtEl>
                                          <p:spTgt spid="17491"/>
                                        </p:tgtEl>
                                      </p:cBhvr>
                                    </p:animEffect>
                                  </p:childTnLst>
                                </p:cTn>
                              </p:par>
                            </p:childTnLst>
                          </p:cTn>
                        </p:par>
                        <p:par>
                          <p:cTn id="123" fill="hold">
                            <p:stCondLst>
                              <p:cond delay="3500"/>
                            </p:stCondLst>
                            <p:childTnLst>
                              <p:par>
                                <p:cTn id="124" presetID="10" presetClass="entr" presetSubtype="0" fill="hold" nodeType="afterEffect">
                                  <p:stCondLst>
                                    <p:cond delay="0"/>
                                  </p:stCondLst>
                                  <p:childTnLst>
                                    <p:set>
                                      <p:cBhvr>
                                        <p:cTn id="125" dur="1" fill="hold">
                                          <p:stCondLst>
                                            <p:cond delay="0"/>
                                          </p:stCondLst>
                                        </p:cTn>
                                        <p:tgtEl>
                                          <p:spTgt spid="17490"/>
                                        </p:tgtEl>
                                        <p:attrNameLst>
                                          <p:attrName>style.visibility</p:attrName>
                                        </p:attrNameLst>
                                      </p:cBhvr>
                                      <p:to>
                                        <p:strVal val="visible"/>
                                      </p:to>
                                    </p:set>
                                    <p:animEffect transition="in" filter="fade">
                                      <p:cBhvr>
                                        <p:cTn id="126" dur="500"/>
                                        <p:tgtEl>
                                          <p:spTgt spid="17490"/>
                                        </p:tgtEl>
                                      </p:cBhvr>
                                    </p:animEffect>
                                  </p:childTnLst>
                                </p:cTn>
                              </p:par>
                            </p:childTnLst>
                          </p:cTn>
                        </p:par>
                        <p:par>
                          <p:cTn id="127" fill="hold">
                            <p:stCondLst>
                              <p:cond delay="4000"/>
                            </p:stCondLst>
                            <p:childTnLst>
                              <p:par>
                                <p:cTn id="128" presetID="10" presetClass="entr" presetSubtype="0" fill="hold" nodeType="afterEffect">
                                  <p:stCondLst>
                                    <p:cond delay="0"/>
                                  </p:stCondLst>
                                  <p:childTnLst>
                                    <p:set>
                                      <p:cBhvr>
                                        <p:cTn id="129" dur="1" fill="hold">
                                          <p:stCondLst>
                                            <p:cond delay="0"/>
                                          </p:stCondLst>
                                        </p:cTn>
                                        <p:tgtEl>
                                          <p:spTgt spid="17486"/>
                                        </p:tgtEl>
                                        <p:attrNameLst>
                                          <p:attrName>style.visibility</p:attrName>
                                        </p:attrNameLst>
                                      </p:cBhvr>
                                      <p:to>
                                        <p:strVal val="visible"/>
                                      </p:to>
                                    </p:set>
                                    <p:animEffect transition="in" filter="fade">
                                      <p:cBhvr>
                                        <p:cTn id="130" dur="500"/>
                                        <p:tgtEl>
                                          <p:spTgt spid="17486"/>
                                        </p:tgtEl>
                                      </p:cBhvr>
                                    </p:animEffect>
                                  </p:childTnLst>
                                </p:cTn>
                              </p:par>
                            </p:childTnLst>
                          </p:cTn>
                        </p:par>
                        <p:par>
                          <p:cTn id="131" fill="hold">
                            <p:stCondLst>
                              <p:cond delay="4500"/>
                            </p:stCondLst>
                            <p:childTnLst>
                              <p:par>
                                <p:cTn id="132" presetID="10" presetClass="entr" presetSubtype="0" fill="hold" nodeType="afterEffect">
                                  <p:stCondLst>
                                    <p:cond delay="0"/>
                                  </p:stCondLst>
                                  <p:childTnLst>
                                    <p:set>
                                      <p:cBhvr>
                                        <p:cTn id="133" dur="1" fill="hold">
                                          <p:stCondLst>
                                            <p:cond delay="0"/>
                                          </p:stCondLst>
                                        </p:cTn>
                                        <p:tgtEl>
                                          <p:spTgt spid="17482"/>
                                        </p:tgtEl>
                                        <p:attrNameLst>
                                          <p:attrName>style.visibility</p:attrName>
                                        </p:attrNameLst>
                                      </p:cBhvr>
                                      <p:to>
                                        <p:strVal val="visible"/>
                                      </p:to>
                                    </p:set>
                                    <p:animEffect transition="in" filter="fade">
                                      <p:cBhvr>
                                        <p:cTn id="134" dur="500"/>
                                        <p:tgtEl>
                                          <p:spTgt spid="17482"/>
                                        </p:tgtEl>
                                      </p:cBhvr>
                                    </p:animEffect>
                                  </p:childTnLst>
                                </p:cTn>
                              </p:par>
                            </p:childTnLst>
                          </p:cTn>
                        </p:par>
                        <p:par>
                          <p:cTn id="135" fill="hold">
                            <p:stCondLst>
                              <p:cond delay="5000"/>
                            </p:stCondLst>
                            <p:childTnLst>
                              <p:par>
                                <p:cTn id="136" presetID="10" presetClass="entr" presetSubtype="0" fill="hold" nodeType="afterEffect">
                                  <p:stCondLst>
                                    <p:cond delay="0"/>
                                  </p:stCondLst>
                                  <p:childTnLst>
                                    <p:set>
                                      <p:cBhvr>
                                        <p:cTn id="137" dur="1" fill="hold">
                                          <p:stCondLst>
                                            <p:cond delay="0"/>
                                          </p:stCondLst>
                                        </p:cTn>
                                        <p:tgtEl>
                                          <p:spTgt spid="17484"/>
                                        </p:tgtEl>
                                        <p:attrNameLst>
                                          <p:attrName>style.visibility</p:attrName>
                                        </p:attrNameLst>
                                      </p:cBhvr>
                                      <p:to>
                                        <p:strVal val="visible"/>
                                      </p:to>
                                    </p:set>
                                    <p:animEffect transition="in" filter="fade">
                                      <p:cBhvr>
                                        <p:cTn id="138" dur="500"/>
                                        <p:tgtEl>
                                          <p:spTgt spid="17484"/>
                                        </p:tgtEl>
                                      </p:cBhvr>
                                    </p:animEffect>
                                  </p:childTnLst>
                                </p:cTn>
                              </p:par>
                            </p:childTnLst>
                          </p:cTn>
                        </p:par>
                        <p:par>
                          <p:cTn id="139" fill="hold">
                            <p:stCondLst>
                              <p:cond delay="5500"/>
                            </p:stCondLst>
                            <p:childTnLst>
                              <p:par>
                                <p:cTn id="140" presetID="10" presetClass="entr" presetSubtype="0" fill="hold" nodeType="afterEffect">
                                  <p:stCondLst>
                                    <p:cond delay="0"/>
                                  </p:stCondLst>
                                  <p:childTnLst>
                                    <p:set>
                                      <p:cBhvr>
                                        <p:cTn id="141" dur="1" fill="hold">
                                          <p:stCondLst>
                                            <p:cond delay="0"/>
                                          </p:stCondLst>
                                        </p:cTn>
                                        <p:tgtEl>
                                          <p:spTgt spid="17485"/>
                                        </p:tgtEl>
                                        <p:attrNameLst>
                                          <p:attrName>style.visibility</p:attrName>
                                        </p:attrNameLst>
                                      </p:cBhvr>
                                      <p:to>
                                        <p:strVal val="visible"/>
                                      </p:to>
                                    </p:set>
                                    <p:animEffect transition="in" filter="fade">
                                      <p:cBhvr>
                                        <p:cTn id="142" dur="500"/>
                                        <p:tgtEl>
                                          <p:spTgt spid="17485"/>
                                        </p:tgtEl>
                                      </p:cBhvr>
                                    </p:animEffect>
                                  </p:childTnLst>
                                </p:cTn>
                              </p:par>
                            </p:childTnLst>
                          </p:cTn>
                        </p:par>
                        <p:par>
                          <p:cTn id="143" fill="hold">
                            <p:stCondLst>
                              <p:cond delay="6000"/>
                            </p:stCondLst>
                            <p:childTnLst>
                              <p:par>
                                <p:cTn id="144" presetID="10" presetClass="entr" presetSubtype="0" fill="hold" nodeType="afterEffect">
                                  <p:stCondLst>
                                    <p:cond delay="0"/>
                                  </p:stCondLst>
                                  <p:childTnLst>
                                    <p:set>
                                      <p:cBhvr>
                                        <p:cTn id="145" dur="1" fill="hold">
                                          <p:stCondLst>
                                            <p:cond delay="0"/>
                                          </p:stCondLst>
                                        </p:cTn>
                                        <p:tgtEl>
                                          <p:spTgt spid="17483"/>
                                        </p:tgtEl>
                                        <p:attrNameLst>
                                          <p:attrName>style.visibility</p:attrName>
                                        </p:attrNameLst>
                                      </p:cBhvr>
                                      <p:to>
                                        <p:strVal val="visible"/>
                                      </p:to>
                                    </p:set>
                                    <p:animEffect transition="in" filter="fade">
                                      <p:cBhvr>
                                        <p:cTn id="146" dur="500"/>
                                        <p:tgtEl>
                                          <p:spTgt spid="17483"/>
                                        </p:tgtEl>
                                      </p:cBhvr>
                                    </p:animEffect>
                                  </p:childTnLst>
                                </p:cTn>
                              </p:par>
                              <p:par>
                                <p:cTn id="147" presetID="10" presetClass="exit" presetSubtype="0" fill="hold" grpId="1" nodeType="withEffect">
                                  <p:stCondLst>
                                    <p:cond delay="0"/>
                                  </p:stCondLst>
                                  <p:childTnLst>
                                    <p:animEffect transition="out" filter="fade">
                                      <p:cBhvr>
                                        <p:cTn id="148" dur="500"/>
                                        <p:tgtEl>
                                          <p:spTgt spid="17513"/>
                                        </p:tgtEl>
                                      </p:cBhvr>
                                    </p:animEffect>
                                    <p:set>
                                      <p:cBhvr>
                                        <p:cTn id="149" dur="1" fill="hold">
                                          <p:stCondLst>
                                            <p:cond delay="499"/>
                                          </p:stCondLst>
                                        </p:cTn>
                                        <p:tgtEl>
                                          <p:spTgt spid="17513"/>
                                        </p:tgtEl>
                                        <p:attrNameLst>
                                          <p:attrName>style.visibility</p:attrName>
                                        </p:attrNameLst>
                                      </p:cBhvr>
                                      <p:to>
                                        <p:strVal val="hidden"/>
                                      </p:to>
                                    </p:set>
                                  </p:childTnLst>
                                </p:cTn>
                              </p:par>
                            </p:childTnLst>
                          </p:cTn>
                        </p:par>
                        <p:par>
                          <p:cTn id="150" fill="hold">
                            <p:stCondLst>
                              <p:cond delay="6500"/>
                            </p:stCondLst>
                            <p:childTnLst>
                              <p:par>
                                <p:cTn id="151" presetID="10" presetClass="entr" presetSubtype="0" fill="hold" nodeType="afterEffect">
                                  <p:stCondLst>
                                    <p:cond delay="0"/>
                                  </p:stCondLst>
                                  <p:childTnLst>
                                    <p:set>
                                      <p:cBhvr>
                                        <p:cTn id="152" dur="1" fill="hold">
                                          <p:stCondLst>
                                            <p:cond delay="0"/>
                                          </p:stCondLst>
                                        </p:cTn>
                                        <p:tgtEl>
                                          <p:spTgt spid="17499"/>
                                        </p:tgtEl>
                                        <p:attrNameLst>
                                          <p:attrName>style.visibility</p:attrName>
                                        </p:attrNameLst>
                                      </p:cBhvr>
                                      <p:to>
                                        <p:strVal val="visible"/>
                                      </p:to>
                                    </p:set>
                                    <p:animEffect transition="in" filter="fade">
                                      <p:cBhvr>
                                        <p:cTn id="153" dur="500"/>
                                        <p:tgtEl>
                                          <p:spTgt spid="17499"/>
                                        </p:tgtEl>
                                      </p:cBhvr>
                                    </p:animEffect>
                                  </p:childTnLst>
                                </p:cTn>
                              </p:par>
                            </p:childTnLst>
                          </p:cTn>
                        </p:par>
                        <p:par>
                          <p:cTn id="154" fill="hold">
                            <p:stCondLst>
                              <p:cond delay="7000"/>
                            </p:stCondLst>
                            <p:childTnLst>
                              <p:par>
                                <p:cTn id="155" presetID="10" presetClass="entr" presetSubtype="0" fill="hold" nodeType="afterEffect">
                                  <p:stCondLst>
                                    <p:cond delay="0"/>
                                  </p:stCondLst>
                                  <p:childTnLst>
                                    <p:set>
                                      <p:cBhvr>
                                        <p:cTn id="156" dur="1" fill="hold">
                                          <p:stCondLst>
                                            <p:cond delay="0"/>
                                          </p:stCondLst>
                                        </p:cTn>
                                        <p:tgtEl>
                                          <p:spTgt spid="17500"/>
                                        </p:tgtEl>
                                        <p:attrNameLst>
                                          <p:attrName>style.visibility</p:attrName>
                                        </p:attrNameLst>
                                      </p:cBhvr>
                                      <p:to>
                                        <p:strVal val="visible"/>
                                      </p:to>
                                    </p:set>
                                    <p:animEffect transition="in" filter="fade">
                                      <p:cBhvr>
                                        <p:cTn id="157" dur="500"/>
                                        <p:tgtEl>
                                          <p:spTgt spid="17500"/>
                                        </p:tgtEl>
                                      </p:cBhvr>
                                    </p:animEffect>
                                  </p:childTnLst>
                                </p:cTn>
                              </p:par>
                            </p:childTnLst>
                          </p:cTn>
                        </p:par>
                        <p:par>
                          <p:cTn id="158" fill="hold">
                            <p:stCondLst>
                              <p:cond delay="7500"/>
                            </p:stCondLst>
                            <p:childTnLst>
                              <p:par>
                                <p:cTn id="159" presetID="10" presetClass="entr" presetSubtype="0" fill="hold" nodeType="afterEffect">
                                  <p:stCondLst>
                                    <p:cond delay="0"/>
                                  </p:stCondLst>
                                  <p:childTnLst>
                                    <p:set>
                                      <p:cBhvr>
                                        <p:cTn id="160" dur="1" fill="hold">
                                          <p:stCondLst>
                                            <p:cond delay="0"/>
                                          </p:stCondLst>
                                        </p:cTn>
                                        <p:tgtEl>
                                          <p:spTgt spid="17502"/>
                                        </p:tgtEl>
                                        <p:attrNameLst>
                                          <p:attrName>style.visibility</p:attrName>
                                        </p:attrNameLst>
                                      </p:cBhvr>
                                      <p:to>
                                        <p:strVal val="visible"/>
                                      </p:to>
                                    </p:set>
                                    <p:animEffect transition="in" filter="fade">
                                      <p:cBhvr>
                                        <p:cTn id="161" dur="500"/>
                                        <p:tgtEl>
                                          <p:spTgt spid="17502"/>
                                        </p:tgtEl>
                                      </p:cBhvr>
                                    </p:animEffect>
                                  </p:childTnLst>
                                </p:cTn>
                              </p:par>
                            </p:childTnLst>
                          </p:cTn>
                        </p:par>
                        <p:par>
                          <p:cTn id="162" fill="hold">
                            <p:stCondLst>
                              <p:cond delay="8000"/>
                            </p:stCondLst>
                            <p:childTnLst>
                              <p:par>
                                <p:cTn id="163" presetID="10" presetClass="entr" presetSubtype="0" fill="hold" nodeType="afterEffect">
                                  <p:stCondLst>
                                    <p:cond delay="0"/>
                                  </p:stCondLst>
                                  <p:childTnLst>
                                    <p:set>
                                      <p:cBhvr>
                                        <p:cTn id="164" dur="1" fill="hold">
                                          <p:stCondLst>
                                            <p:cond delay="0"/>
                                          </p:stCondLst>
                                        </p:cTn>
                                        <p:tgtEl>
                                          <p:spTgt spid="17509"/>
                                        </p:tgtEl>
                                        <p:attrNameLst>
                                          <p:attrName>style.visibility</p:attrName>
                                        </p:attrNameLst>
                                      </p:cBhvr>
                                      <p:to>
                                        <p:strVal val="visible"/>
                                      </p:to>
                                    </p:set>
                                    <p:animEffect transition="in" filter="fade">
                                      <p:cBhvr>
                                        <p:cTn id="165" dur="500"/>
                                        <p:tgtEl>
                                          <p:spTgt spid="17509"/>
                                        </p:tgtEl>
                                      </p:cBhvr>
                                    </p:animEffect>
                                  </p:childTnLst>
                                </p:cTn>
                              </p:par>
                            </p:childTnLst>
                          </p:cTn>
                        </p:par>
                        <p:par>
                          <p:cTn id="166" fill="hold">
                            <p:stCondLst>
                              <p:cond delay="8500"/>
                            </p:stCondLst>
                            <p:childTnLst>
                              <p:par>
                                <p:cTn id="167" presetID="10" presetClass="entr" presetSubtype="0" fill="hold" nodeType="afterEffect">
                                  <p:stCondLst>
                                    <p:cond delay="0"/>
                                  </p:stCondLst>
                                  <p:childTnLst>
                                    <p:set>
                                      <p:cBhvr>
                                        <p:cTn id="168" dur="1" fill="hold">
                                          <p:stCondLst>
                                            <p:cond delay="0"/>
                                          </p:stCondLst>
                                        </p:cTn>
                                        <p:tgtEl>
                                          <p:spTgt spid="17508"/>
                                        </p:tgtEl>
                                        <p:attrNameLst>
                                          <p:attrName>style.visibility</p:attrName>
                                        </p:attrNameLst>
                                      </p:cBhvr>
                                      <p:to>
                                        <p:strVal val="visible"/>
                                      </p:to>
                                    </p:set>
                                    <p:animEffect transition="in" filter="fade">
                                      <p:cBhvr>
                                        <p:cTn id="169" dur="500"/>
                                        <p:tgtEl>
                                          <p:spTgt spid="17508"/>
                                        </p:tgtEl>
                                      </p:cBhvr>
                                    </p:animEffect>
                                  </p:childTnLst>
                                </p:cTn>
                              </p:par>
                            </p:childTnLst>
                          </p:cTn>
                        </p:par>
                        <p:par>
                          <p:cTn id="170" fill="hold">
                            <p:stCondLst>
                              <p:cond delay="9000"/>
                            </p:stCondLst>
                            <p:childTnLst>
                              <p:par>
                                <p:cTn id="171" presetID="10" presetClass="entr" presetSubtype="0" fill="hold" nodeType="afterEffect">
                                  <p:stCondLst>
                                    <p:cond delay="0"/>
                                  </p:stCondLst>
                                  <p:childTnLst>
                                    <p:set>
                                      <p:cBhvr>
                                        <p:cTn id="172" dur="1" fill="hold">
                                          <p:stCondLst>
                                            <p:cond delay="0"/>
                                          </p:stCondLst>
                                        </p:cTn>
                                        <p:tgtEl>
                                          <p:spTgt spid="17512"/>
                                        </p:tgtEl>
                                        <p:attrNameLst>
                                          <p:attrName>style.visibility</p:attrName>
                                        </p:attrNameLst>
                                      </p:cBhvr>
                                      <p:to>
                                        <p:strVal val="visible"/>
                                      </p:to>
                                    </p:set>
                                    <p:animEffect transition="in" filter="fade">
                                      <p:cBhvr>
                                        <p:cTn id="173" dur="500"/>
                                        <p:tgtEl>
                                          <p:spTgt spid="17512"/>
                                        </p:tgtEl>
                                      </p:cBhvr>
                                    </p:animEffect>
                                  </p:childTnLst>
                                </p:cTn>
                              </p:par>
                            </p:childTnLst>
                          </p:cTn>
                        </p:par>
                        <p:par>
                          <p:cTn id="174" fill="hold">
                            <p:stCondLst>
                              <p:cond delay="9500"/>
                            </p:stCondLst>
                            <p:childTnLst>
                              <p:par>
                                <p:cTn id="175" presetID="10" presetClass="entr" presetSubtype="0" fill="hold" nodeType="afterEffect">
                                  <p:stCondLst>
                                    <p:cond delay="0"/>
                                  </p:stCondLst>
                                  <p:childTnLst>
                                    <p:set>
                                      <p:cBhvr>
                                        <p:cTn id="176" dur="1" fill="hold">
                                          <p:stCondLst>
                                            <p:cond delay="0"/>
                                          </p:stCondLst>
                                        </p:cTn>
                                        <p:tgtEl>
                                          <p:spTgt spid="17495"/>
                                        </p:tgtEl>
                                        <p:attrNameLst>
                                          <p:attrName>style.visibility</p:attrName>
                                        </p:attrNameLst>
                                      </p:cBhvr>
                                      <p:to>
                                        <p:strVal val="visible"/>
                                      </p:to>
                                    </p:set>
                                    <p:animEffect transition="in" filter="fade">
                                      <p:cBhvr>
                                        <p:cTn id="177" dur="500"/>
                                        <p:tgtEl>
                                          <p:spTgt spid="17495"/>
                                        </p:tgtEl>
                                      </p:cBhvr>
                                    </p:animEffect>
                                  </p:childTnLst>
                                </p:cTn>
                              </p:par>
                            </p:childTnLst>
                          </p:cTn>
                        </p:par>
                        <p:par>
                          <p:cTn id="178" fill="hold">
                            <p:stCondLst>
                              <p:cond delay="10000"/>
                            </p:stCondLst>
                            <p:childTnLst>
                              <p:par>
                                <p:cTn id="179" presetID="10" presetClass="entr" presetSubtype="0" fill="hold" nodeType="afterEffect">
                                  <p:stCondLst>
                                    <p:cond delay="0"/>
                                  </p:stCondLst>
                                  <p:childTnLst>
                                    <p:set>
                                      <p:cBhvr>
                                        <p:cTn id="180" dur="1" fill="hold">
                                          <p:stCondLst>
                                            <p:cond delay="0"/>
                                          </p:stCondLst>
                                        </p:cTn>
                                        <p:tgtEl>
                                          <p:spTgt spid="17511"/>
                                        </p:tgtEl>
                                        <p:attrNameLst>
                                          <p:attrName>style.visibility</p:attrName>
                                        </p:attrNameLst>
                                      </p:cBhvr>
                                      <p:to>
                                        <p:strVal val="visible"/>
                                      </p:to>
                                    </p:set>
                                    <p:animEffect transition="in" filter="fade">
                                      <p:cBhvr>
                                        <p:cTn id="181" dur="500"/>
                                        <p:tgtEl>
                                          <p:spTgt spid="17511"/>
                                        </p:tgtEl>
                                      </p:cBhvr>
                                    </p:animEffect>
                                  </p:childTnLst>
                                </p:cTn>
                              </p:par>
                            </p:childTnLst>
                          </p:cTn>
                        </p:par>
                        <p:par>
                          <p:cTn id="182" fill="hold">
                            <p:stCondLst>
                              <p:cond delay="10500"/>
                            </p:stCondLst>
                            <p:childTnLst>
                              <p:par>
                                <p:cTn id="183" presetID="10" presetClass="entr" presetSubtype="0" fill="hold" nodeType="afterEffect">
                                  <p:stCondLst>
                                    <p:cond delay="0"/>
                                  </p:stCondLst>
                                  <p:childTnLst>
                                    <p:set>
                                      <p:cBhvr>
                                        <p:cTn id="184" dur="1" fill="hold">
                                          <p:stCondLst>
                                            <p:cond delay="0"/>
                                          </p:stCondLst>
                                        </p:cTn>
                                        <p:tgtEl>
                                          <p:spTgt spid="17510"/>
                                        </p:tgtEl>
                                        <p:attrNameLst>
                                          <p:attrName>style.visibility</p:attrName>
                                        </p:attrNameLst>
                                      </p:cBhvr>
                                      <p:to>
                                        <p:strVal val="visible"/>
                                      </p:to>
                                    </p:set>
                                    <p:animEffect transition="in" filter="fade">
                                      <p:cBhvr>
                                        <p:cTn id="185" dur="500"/>
                                        <p:tgtEl>
                                          <p:spTgt spid="17510"/>
                                        </p:tgtEl>
                                      </p:cBhvr>
                                    </p:animEffect>
                                  </p:childTnLst>
                                </p:cTn>
                              </p:par>
                            </p:childTnLst>
                          </p:cTn>
                        </p:par>
                        <p:par>
                          <p:cTn id="186" fill="hold">
                            <p:stCondLst>
                              <p:cond delay="11000"/>
                            </p:stCondLst>
                            <p:childTnLst>
                              <p:par>
                                <p:cTn id="187" presetID="10" presetClass="entr" presetSubtype="0" fill="hold" nodeType="afterEffect">
                                  <p:stCondLst>
                                    <p:cond delay="0"/>
                                  </p:stCondLst>
                                  <p:childTnLst>
                                    <p:set>
                                      <p:cBhvr>
                                        <p:cTn id="188" dur="1" fill="hold">
                                          <p:stCondLst>
                                            <p:cond delay="0"/>
                                          </p:stCondLst>
                                        </p:cTn>
                                        <p:tgtEl>
                                          <p:spTgt spid="17505"/>
                                        </p:tgtEl>
                                        <p:attrNameLst>
                                          <p:attrName>style.visibility</p:attrName>
                                        </p:attrNameLst>
                                      </p:cBhvr>
                                      <p:to>
                                        <p:strVal val="visible"/>
                                      </p:to>
                                    </p:set>
                                    <p:animEffect transition="in" filter="fade">
                                      <p:cBhvr>
                                        <p:cTn id="189" dur="500"/>
                                        <p:tgtEl>
                                          <p:spTgt spid="17505"/>
                                        </p:tgtEl>
                                      </p:cBhvr>
                                    </p:animEffect>
                                  </p:childTnLst>
                                </p:cTn>
                              </p:par>
                            </p:childTnLst>
                          </p:cTn>
                        </p:par>
                        <p:par>
                          <p:cTn id="190" fill="hold">
                            <p:stCondLst>
                              <p:cond delay="11500"/>
                            </p:stCondLst>
                            <p:childTnLst>
                              <p:par>
                                <p:cTn id="191" presetID="10" presetClass="entr" presetSubtype="0" fill="hold" nodeType="afterEffect">
                                  <p:stCondLst>
                                    <p:cond delay="0"/>
                                  </p:stCondLst>
                                  <p:childTnLst>
                                    <p:set>
                                      <p:cBhvr>
                                        <p:cTn id="192" dur="1" fill="hold">
                                          <p:stCondLst>
                                            <p:cond delay="0"/>
                                          </p:stCondLst>
                                        </p:cTn>
                                        <p:tgtEl>
                                          <p:spTgt spid="17506"/>
                                        </p:tgtEl>
                                        <p:attrNameLst>
                                          <p:attrName>style.visibility</p:attrName>
                                        </p:attrNameLst>
                                      </p:cBhvr>
                                      <p:to>
                                        <p:strVal val="visible"/>
                                      </p:to>
                                    </p:set>
                                    <p:animEffect transition="in" filter="fade">
                                      <p:cBhvr>
                                        <p:cTn id="193" dur="500"/>
                                        <p:tgtEl>
                                          <p:spTgt spid="17506"/>
                                        </p:tgtEl>
                                      </p:cBhvr>
                                    </p:animEffect>
                                  </p:childTnLst>
                                </p:cTn>
                              </p:par>
                            </p:childTnLst>
                          </p:cTn>
                        </p:par>
                        <p:par>
                          <p:cTn id="194" fill="hold">
                            <p:stCondLst>
                              <p:cond delay="12000"/>
                            </p:stCondLst>
                            <p:childTnLst>
                              <p:par>
                                <p:cTn id="195" presetID="10" presetClass="entr" presetSubtype="0" fill="hold" nodeType="afterEffect">
                                  <p:stCondLst>
                                    <p:cond delay="0"/>
                                  </p:stCondLst>
                                  <p:childTnLst>
                                    <p:set>
                                      <p:cBhvr>
                                        <p:cTn id="196" dur="1" fill="hold">
                                          <p:stCondLst>
                                            <p:cond delay="0"/>
                                          </p:stCondLst>
                                        </p:cTn>
                                        <p:tgtEl>
                                          <p:spTgt spid="17501"/>
                                        </p:tgtEl>
                                        <p:attrNameLst>
                                          <p:attrName>style.visibility</p:attrName>
                                        </p:attrNameLst>
                                      </p:cBhvr>
                                      <p:to>
                                        <p:strVal val="visible"/>
                                      </p:to>
                                    </p:set>
                                    <p:animEffect transition="in" filter="fade">
                                      <p:cBhvr>
                                        <p:cTn id="197" dur="500"/>
                                        <p:tgtEl>
                                          <p:spTgt spid="17501"/>
                                        </p:tgtEl>
                                      </p:cBhvr>
                                    </p:animEffect>
                                  </p:childTnLst>
                                </p:cTn>
                              </p:par>
                            </p:childTnLst>
                          </p:cTn>
                        </p:par>
                        <p:par>
                          <p:cTn id="198" fill="hold">
                            <p:stCondLst>
                              <p:cond delay="12500"/>
                            </p:stCondLst>
                            <p:childTnLst>
                              <p:par>
                                <p:cTn id="199" presetID="10" presetClass="entr" presetSubtype="0" fill="hold" nodeType="afterEffect">
                                  <p:stCondLst>
                                    <p:cond delay="0"/>
                                  </p:stCondLst>
                                  <p:childTnLst>
                                    <p:set>
                                      <p:cBhvr>
                                        <p:cTn id="200" dur="1" fill="hold">
                                          <p:stCondLst>
                                            <p:cond delay="0"/>
                                          </p:stCondLst>
                                        </p:cTn>
                                        <p:tgtEl>
                                          <p:spTgt spid="17504"/>
                                        </p:tgtEl>
                                        <p:attrNameLst>
                                          <p:attrName>style.visibility</p:attrName>
                                        </p:attrNameLst>
                                      </p:cBhvr>
                                      <p:to>
                                        <p:strVal val="visible"/>
                                      </p:to>
                                    </p:set>
                                    <p:animEffect transition="in" filter="fade">
                                      <p:cBhvr>
                                        <p:cTn id="201" dur="500"/>
                                        <p:tgtEl>
                                          <p:spTgt spid="17504"/>
                                        </p:tgtEl>
                                      </p:cBhvr>
                                    </p:animEffect>
                                  </p:childTnLst>
                                </p:cTn>
                              </p:par>
                            </p:childTnLst>
                          </p:cTn>
                        </p:par>
                        <p:par>
                          <p:cTn id="202" fill="hold">
                            <p:stCondLst>
                              <p:cond delay="13000"/>
                            </p:stCondLst>
                            <p:childTnLst>
                              <p:par>
                                <p:cTn id="203" presetID="10" presetClass="entr" presetSubtype="0" fill="hold" nodeType="afterEffect">
                                  <p:stCondLst>
                                    <p:cond delay="0"/>
                                  </p:stCondLst>
                                  <p:childTnLst>
                                    <p:set>
                                      <p:cBhvr>
                                        <p:cTn id="204" dur="1" fill="hold">
                                          <p:stCondLst>
                                            <p:cond delay="0"/>
                                          </p:stCondLst>
                                        </p:cTn>
                                        <p:tgtEl>
                                          <p:spTgt spid="17496"/>
                                        </p:tgtEl>
                                        <p:attrNameLst>
                                          <p:attrName>style.visibility</p:attrName>
                                        </p:attrNameLst>
                                      </p:cBhvr>
                                      <p:to>
                                        <p:strVal val="visible"/>
                                      </p:to>
                                    </p:set>
                                    <p:animEffect transition="in" filter="fade">
                                      <p:cBhvr>
                                        <p:cTn id="205" dur="500"/>
                                        <p:tgtEl>
                                          <p:spTgt spid="17496"/>
                                        </p:tgtEl>
                                      </p:cBhvr>
                                    </p:animEffect>
                                  </p:childTnLst>
                                </p:cTn>
                              </p:par>
                            </p:childTnLst>
                          </p:cTn>
                        </p:par>
                        <p:par>
                          <p:cTn id="206" fill="hold">
                            <p:stCondLst>
                              <p:cond delay="13500"/>
                            </p:stCondLst>
                            <p:childTnLst>
                              <p:par>
                                <p:cTn id="207" presetID="10" presetClass="entr" presetSubtype="0" fill="hold" nodeType="afterEffect">
                                  <p:stCondLst>
                                    <p:cond delay="0"/>
                                  </p:stCondLst>
                                  <p:childTnLst>
                                    <p:set>
                                      <p:cBhvr>
                                        <p:cTn id="208" dur="1" fill="hold">
                                          <p:stCondLst>
                                            <p:cond delay="0"/>
                                          </p:stCondLst>
                                        </p:cTn>
                                        <p:tgtEl>
                                          <p:spTgt spid="17503"/>
                                        </p:tgtEl>
                                        <p:attrNameLst>
                                          <p:attrName>style.visibility</p:attrName>
                                        </p:attrNameLst>
                                      </p:cBhvr>
                                      <p:to>
                                        <p:strVal val="visible"/>
                                      </p:to>
                                    </p:set>
                                    <p:animEffect transition="in" filter="fade">
                                      <p:cBhvr>
                                        <p:cTn id="209" dur="500"/>
                                        <p:tgtEl>
                                          <p:spTgt spid="17503"/>
                                        </p:tgtEl>
                                      </p:cBhvr>
                                    </p:animEffect>
                                  </p:childTnLst>
                                </p:cTn>
                              </p:par>
                            </p:childTnLst>
                          </p:cTn>
                        </p:par>
                        <p:par>
                          <p:cTn id="210" fill="hold">
                            <p:stCondLst>
                              <p:cond delay="14000"/>
                            </p:stCondLst>
                            <p:childTnLst>
                              <p:par>
                                <p:cTn id="211" presetID="10" presetClass="entr" presetSubtype="0" fill="hold" nodeType="afterEffect">
                                  <p:stCondLst>
                                    <p:cond delay="0"/>
                                  </p:stCondLst>
                                  <p:childTnLst>
                                    <p:set>
                                      <p:cBhvr>
                                        <p:cTn id="212" dur="1" fill="hold">
                                          <p:stCondLst>
                                            <p:cond delay="0"/>
                                          </p:stCondLst>
                                        </p:cTn>
                                        <p:tgtEl>
                                          <p:spTgt spid="17507"/>
                                        </p:tgtEl>
                                        <p:attrNameLst>
                                          <p:attrName>style.visibility</p:attrName>
                                        </p:attrNameLst>
                                      </p:cBhvr>
                                      <p:to>
                                        <p:strVal val="visible"/>
                                      </p:to>
                                    </p:set>
                                    <p:animEffect transition="in" filter="fade">
                                      <p:cBhvr>
                                        <p:cTn id="213" dur="500"/>
                                        <p:tgtEl>
                                          <p:spTgt spid="17507"/>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17481"/>
                                        </p:tgtEl>
                                        <p:attrNameLst>
                                          <p:attrName>style.visibility</p:attrName>
                                        </p:attrNameLst>
                                      </p:cBhvr>
                                      <p:to>
                                        <p:strVal val="visible"/>
                                      </p:to>
                                    </p:set>
                                    <p:animEffect transition="in" filter="fade">
                                      <p:cBhvr>
                                        <p:cTn id="218" dur="2000"/>
                                        <p:tgtEl>
                                          <p:spTgt spid="17481"/>
                                        </p:tgtEl>
                                      </p:cBhvr>
                                    </p:animEffect>
                                  </p:childTnLst>
                                </p:cTn>
                              </p:par>
                              <p:par>
                                <p:cTn id="219" presetID="64" presetClass="path" presetSubtype="0" accel="50000" decel="50000" fill="hold" nodeType="withEffect">
                                  <p:stCondLst>
                                    <p:cond delay="0"/>
                                  </p:stCondLst>
                                  <p:childTnLst>
                                    <p:animMotion origin="layout" path="M 2.5E-6 6.29047E-7 L -0.00035 0.0969 " pathEditMode="relative" rAng="0" ptsTypes="AA">
                                      <p:cBhvr>
                                        <p:cTn id="220" dur="2000" fill="hold"/>
                                        <p:tgtEl>
                                          <p:spTgt spid="17483"/>
                                        </p:tgtEl>
                                        <p:attrNameLst>
                                          <p:attrName>ppt_x</p:attrName>
                                          <p:attrName>ppt_y</p:attrName>
                                        </p:attrNameLst>
                                      </p:cBhvr>
                                      <p:rCtr x="0" y="48"/>
                                    </p:animMotion>
                                  </p:childTnLst>
                                </p:cTn>
                              </p:par>
                              <p:par>
                                <p:cTn id="221" presetID="64" presetClass="path" presetSubtype="0" accel="50000" decel="50000" fill="hold" nodeType="withEffect">
                                  <p:stCondLst>
                                    <p:cond delay="0"/>
                                  </p:stCondLst>
                                  <p:childTnLst>
                                    <p:animMotion origin="layout" path="M 2.22222E-6 3.60777E-7 L -0.05712 0.07539 " pathEditMode="relative" rAng="0" ptsTypes="AA">
                                      <p:cBhvr>
                                        <p:cTn id="222" dur="2000" fill="hold"/>
                                        <p:tgtEl>
                                          <p:spTgt spid="17485"/>
                                        </p:tgtEl>
                                        <p:attrNameLst>
                                          <p:attrName>ppt_x</p:attrName>
                                          <p:attrName>ppt_y</p:attrName>
                                        </p:attrNameLst>
                                      </p:cBhvr>
                                      <p:rCtr x="-29" y="38"/>
                                    </p:animMotion>
                                  </p:childTnLst>
                                </p:cTn>
                              </p:par>
                              <p:par>
                                <p:cTn id="223" presetID="64" presetClass="path" presetSubtype="0" accel="50000" decel="50000" fill="hold" nodeType="withEffect">
                                  <p:stCondLst>
                                    <p:cond delay="0"/>
                                  </p:stCondLst>
                                  <p:childTnLst>
                                    <p:animMotion origin="layout" path="M -4.16667E-6 -7.21554E-7 L -0.10885 0.05782 " pathEditMode="relative" rAng="0" ptsTypes="AA">
                                      <p:cBhvr>
                                        <p:cTn id="224" dur="2000" fill="hold"/>
                                        <p:tgtEl>
                                          <p:spTgt spid="17484"/>
                                        </p:tgtEl>
                                        <p:attrNameLst>
                                          <p:attrName>ppt_x</p:attrName>
                                          <p:attrName>ppt_y</p:attrName>
                                        </p:attrNameLst>
                                      </p:cBhvr>
                                      <p:rCtr x="-55" y="29"/>
                                    </p:animMotion>
                                  </p:childTnLst>
                                </p:cTn>
                              </p:par>
                              <p:par>
                                <p:cTn id="225" presetID="64" presetClass="path" presetSubtype="0" accel="50000" decel="50000" fill="hold" nodeType="withEffect">
                                  <p:stCondLst>
                                    <p:cond delay="0"/>
                                  </p:stCondLst>
                                  <p:childTnLst>
                                    <p:animMotion origin="layout" path="M 2.5E-6 9.52821E-7 L -0.15747 0.05157 " pathEditMode="relative" rAng="0" ptsTypes="AA">
                                      <p:cBhvr>
                                        <p:cTn id="226" dur="2000" fill="hold"/>
                                        <p:tgtEl>
                                          <p:spTgt spid="17482"/>
                                        </p:tgtEl>
                                        <p:attrNameLst>
                                          <p:attrName>ppt_x</p:attrName>
                                          <p:attrName>ppt_y</p:attrName>
                                        </p:attrNameLst>
                                      </p:cBhvr>
                                      <p:rCtr x="-79" y="26"/>
                                    </p:animMotion>
                                  </p:childTnLst>
                                </p:cTn>
                              </p:par>
                              <p:par>
                                <p:cTn id="227" presetID="64" presetClass="path" presetSubtype="0" accel="50000" decel="50000" fill="hold" nodeType="withEffect">
                                  <p:stCondLst>
                                    <p:cond delay="0"/>
                                  </p:stCondLst>
                                  <p:childTnLst>
                                    <p:animMotion origin="layout" path="M 8.33333E-7 -2.35893E-6 L -0.23629 -0.11401 " pathEditMode="relative" rAng="0" ptsTypes="AA">
                                      <p:cBhvr>
                                        <p:cTn id="228" dur="2000" fill="hold"/>
                                        <p:tgtEl>
                                          <p:spTgt spid="17486"/>
                                        </p:tgtEl>
                                        <p:attrNameLst>
                                          <p:attrName>ppt_x</p:attrName>
                                          <p:attrName>ppt_y</p:attrName>
                                        </p:attrNameLst>
                                      </p:cBhvr>
                                      <p:rCtr x="-118" y="-57"/>
                                    </p:animMotion>
                                  </p:childTnLst>
                                </p:cTn>
                              </p:par>
                              <p:par>
                                <p:cTn id="229" presetID="64" presetClass="path" presetSubtype="0" accel="50000" decel="50000" fill="hold" nodeType="withEffect">
                                  <p:stCondLst>
                                    <p:cond delay="0"/>
                                  </p:stCondLst>
                                  <p:childTnLst>
                                    <p:animMotion origin="layout" path="M 3.88889E-6 -2.95097E-6 L -0.22778 0.60014 " pathEditMode="relative" rAng="0" ptsTypes="AA">
                                      <p:cBhvr>
                                        <p:cTn id="230" dur="2000" fill="hold"/>
                                        <p:tgtEl>
                                          <p:spTgt spid="17487"/>
                                        </p:tgtEl>
                                        <p:attrNameLst>
                                          <p:attrName>ppt_x</p:attrName>
                                          <p:attrName>ppt_y</p:attrName>
                                        </p:attrNameLst>
                                      </p:cBhvr>
                                      <p:rCtr x="-114" y="300"/>
                                    </p:animMotion>
                                  </p:childTnLst>
                                </p:cTn>
                              </p:par>
                              <p:par>
                                <p:cTn id="231" presetID="64" presetClass="path" presetSubtype="0" accel="50000" decel="50000" fill="hold" nodeType="withEffect">
                                  <p:stCondLst>
                                    <p:cond delay="0"/>
                                  </p:stCondLst>
                                  <p:childTnLst>
                                    <p:animMotion origin="layout" path="M 3.61111E-6 1.82239E-6 L -0.24514 0.29903 " pathEditMode="relative" rAng="0" ptsTypes="AA">
                                      <p:cBhvr>
                                        <p:cTn id="232" dur="2000" fill="hold"/>
                                        <p:tgtEl>
                                          <p:spTgt spid="17488"/>
                                        </p:tgtEl>
                                        <p:attrNameLst>
                                          <p:attrName>ppt_x</p:attrName>
                                          <p:attrName>ppt_y</p:attrName>
                                        </p:attrNameLst>
                                      </p:cBhvr>
                                      <p:rCtr x="-123" y="149"/>
                                    </p:animMotion>
                                  </p:childTnLst>
                                </p:cTn>
                              </p:par>
                              <p:par>
                                <p:cTn id="233" presetID="64" presetClass="path" presetSubtype="0" accel="50000" decel="50000" fill="hold" nodeType="withEffect">
                                  <p:stCondLst>
                                    <p:cond delay="0"/>
                                  </p:stCondLst>
                                  <p:childTnLst>
                                    <p:animMotion origin="layout" path="M 1.66667E-6 2.96022E-7 L -0.51563 0.03747 " pathEditMode="relative" rAng="0" ptsTypes="AA">
                                      <p:cBhvr>
                                        <p:cTn id="234" dur="2000" fill="hold"/>
                                        <p:tgtEl>
                                          <p:spTgt spid="17489"/>
                                        </p:tgtEl>
                                        <p:attrNameLst>
                                          <p:attrName>ppt_x</p:attrName>
                                          <p:attrName>ppt_y</p:attrName>
                                        </p:attrNameLst>
                                      </p:cBhvr>
                                      <p:rCtr x="-258" y="19"/>
                                    </p:animMotion>
                                  </p:childTnLst>
                                </p:cTn>
                              </p:par>
                              <p:par>
                                <p:cTn id="235" presetID="64" presetClass="path" presetSubtype="0" accel="50000" decel="50000" fill="hold" nodeType="withEffect">
                                  <p:stCondLst>
                                    <p:cond delay="0"/>
                                  </p:stCondLst>
                                  <p:childTnLst>
                                    <p:animMotion origin="layout" path="M -3.05556E-6 -3.69103E-6 L -0.68958 0.06638 " pathEditMode="relative" rAng="0" ptsTypes="AA">
                                      <p:cBhvr>
                                        <p:cTn id="236" dur="2000" fill="hold"/>
                                        <p:tgtEl>
                                          <p:spTgt spid="17493"/>
                                        </p:tgtEl>
                                        <p:attrNameLst>
                                          <p:attrName>ppt_x</p:attrName>
                                          <p:attrName>ppt_y</p:attrName>
                                        </p:attrNameLst>
                                      </p:cBhvr>
                                      <p:rCtr x="-345" y="33"/>
                                    </p:animMotion>
                                  </p:childTnLst>
                                </p:cTn>
                              </p:par>
                              <p:par>
                                <p:cTn id="237" presetID="64" presetClass="path" presetSubtype="0" accel="50000" decel="50000" fill="hold" nodeType="withEffect">
                                  <p:stCondLst>
                                    <p:cond delay="0"/>
                                  </p:stCondLst>
                                  <p:childTnLst>
                                    <p:animMotion origin="layout" path="M 3.61111E-6 -2.37743E-6 L -0.60677 0.02637 " pathEditMode="relative" rAng="0" ptsTypes="AA">
                                      <p:cBhvr>
                                        <p:cTn id="238" dur="2000" fill="hold"/>
                                        <p:tgtEl>
                                          <p:spTgt spid="17492"/>
                                        </p:tgtEl>
                                        <p:attrNameLst>
                                          <p:attrName>ppt_x</p:attrName>
                                          <p:attrName>ppt_y</p:attrName>
                                        </p:attrNameLst>
                                      </p:cBhvr>
                                      <p:rCtr x="-303" y="13"/>
                                    </p:animMotion>
                                  </p:childTnLst>
                                </p:cTn>
                              </p:par>
                              <p:par>
                                <p:cTn id="239" presetID="64" presetClass="path" presetSubtype="0" accel="50000" decel="50000" fill="hold" nodeType="withEffect">
                                  <p:stCondLst>
                                    <p:cond delay="0"/>
                                  </p:stCondLst>
                                  <p:childTnLst>
                                    <p:animMotion origin="layout" path="M 1.94444E-6 -1.77613E-6 L -0.55122 0.11957 " pathEditMode="relative" rAng="0" ptsTypes="AA">
                                      <p:cBhvr>
                                        <p:cTn id="240" dur="2000" fill="hold"/>
                                        <p:tgtEl>
                                          <p:spTgt spid="17494"/>
                                        </p:tgtEl>
                                        <p:attrNameLst>
                                          <p:attrName>ppt_x</p:attrName>
                                          <p:attrName>ppt_y</p:attrName>
                                        </p:attrNameLst>
                                      </p:cBhvr>
                                      <p:rCtr x="-276" y="60"/>
                                    </p:animMotion>
                                  </p:childTnLst>
                                </p:cTn>
                              </p:par>
                              <p:par>
                                <p:cTn id="241" presetID="64" presetClass="path" presetSubtype="0" accel="50000" decel="50000" fill="hold" nodeType="withEffect">
                                  <p:stCondLst>
                                    <p:cond delay="0"/>
                                  </p:stCondLst>
                                  <p:childTnLst>
                                    <p:animMotion origin="layout" path="M -4.72222E-6 -1.01758E-7 L -0.37986 -0.1383 " pathEditMode="relative" rAng="0" ptsTypes="AA">
                                      <p:cBhvr>
                                        <p:cTn id="242" dur="2000" fill="hold"/>
                                        <p:tgtEl>
                                          <p:spTgt spid="17491"/>
                                        </p:tgtEl>
                                        <p:attrNameLst>
                                          <p:attrName>ppt_x</p:attrName>
                                          <p:attrName>ppt_y</p:attrName>
                                        </p:attrNameLst>
                                      </p:cBhvr>
                                      <p:rCtr x="-190" y="-69"/>
                                    </p:animMotion>
                                  </p:childTnLst>
                                </p:cTn>
                              </p:par>
                              <p:par>
                                <p:cTn id="243" presetID="64" presetClass="path" presetSubtype="0" accel="50000" decel="50000" fill="hold" nodeType="withEffect">
                                  <p:stCondLst>
                                    <p:cond delay="0"/>
                                  </p:stCondLst>
                                  <p:childTnLst>
                                    <p:animMotion origin="layout" path="M -1.66667E-6 1.89639E-6 L -0.22899 -0.03585 " pathEditMode="relative" rAng="0" ptsTypes="AA">
                                      <p:cBhvr>
                                        <p:cTn id="244" dur="2000" fill="hold"/>
                                        <p:tgtEl>
                                          <p:spTgt spid="17490"/>
                                        </p:tgtEl>
                                        <p:attrNameLst>
                                          <p:attrName>ppt_x</p:attrName>
                                          <p:attrName>ppt_y</p:attrName>
                                        </p:attrNameLst>
                                      </p:cBhvr>
                                      <p:rCtr x="-115" y="-18"/>
                                    </p:animMotion>
                                  </p:childTnLst>
                                </p:cTn>
                              </p:par>
                              <p:par>
                                <p:cTn id="245" presetID="10" presetClass="entr" presetSubtype="0" fill="hold" nodeType="withEffect">
                                  <p:stCondLst>
                                    <p:cond delay="0"/>
                                  </p:stCondLst>
                                  <p:childTnLst>
                                    <p:set>
                                      <p:cBhvr>
                                        <p:cTn id="246" dur="1" fill="hold">
                                          <p:stCondLst>
                                            <p:cond delay="0"/>
                                          </p:stCondLst>
                                        </p:cTn>
                                        <p:tgtEl>
                                          <p:spTgt spid="17450"/>
                                        </p:tgtEl>
                                        <p:attrNameLst>
                                          <p:attrName>style.visibility</p:attrName>
                                        </p:attrNameLst>
                                      </p:cBhvr>
                                      <p:to>
                                        <p:strVal val="visible"/>
                                      </p:to>
                                    </p:set>
                                    <p:animEffect transition="in" filter="fade">
                                      <p:cBhvr>
                                        <p:cTn id="247" dur="2000"/>
                                        <p:tgtEl>
                                          <p:spTgt spid="17450"/>
                                        </p:tgtEl>
                                      </p:cBhvr>
                                    </p:animEffect>
                                  </p:childTnLst>
                                </p:cTn>
                              </p:par>
                              <p:par>
                                <p:cTn id="248" presetID="42" presetClass="path" presetSubtype="0" accel="50000" decel="50000" fill="hold" nodeType="withEffect">
                                  <p:stCondLst>
                                    <p:cond delay="0"/>
                                  </p:stCondLst>
                                  <p:childTnLst>
                                    <p:animMotion origin="layout" path="M 4.44444E-6 -1.11933E-6 L -0.11407 0.40981 " pathEditMode="relative" rAng="0" ptsTypes="AA">
                                      <p:cBhvr>
                                        <p:cTn id="249" dur="2000" fill="hold"/>
                                        <p:tgtEl>
                                          <p:spTgt spid="17502"/>
                                        </p:tgtEl>
                                        <p:attrNameLst>
                                          <p:attrName>ppt_x</p:attrName>
                                          <p:attrName>ppt_y</p:attrName>
                                        </p:attrNameLst>
                                      </p:cBhvr>
                                      <p:rCtr x="-57" y="205"/>
                                    </p:animMotion>
                                  </p:childTnLst>
                                </p:cTn>
                              </p:par>
                              <p:par>
                                <p:cTn id="250" presetID="42" presetClass="path" presetSubtype="0" accel="50000" decel="50000" fill="hold" nodeType="withEffect">
                                  <p:stCondLst>
                                    <p:cond delay="0"/>
                                  </p:stCondLst>
                                  <p:childTnLst>
                                    <p:animMotion origin="layout" path="M 4.72222E-6 1.51711E-6 L 0.26197 0.3506 " pathEditMode="relative" rAng="0" ptsTypes="AA">
                                      <p:cBhvr>
                                        <p:cTn id="251" dur="2000" fill="hold"/>
                                        <p:tgtEl>
                                          <p:spTgt spid="17500"/>
                                        </p:tgtEl>
                                        <p:attrNameLst>
                                          <p:attrName>ppt_x</p:attrName>
                                          <p:attrName>ppt_y</p:attrName>
                                        </p:attrNameLst>
                                      </p:cBhvr>
                                      <p:rCtr x="131" y="175"/>
                                    </p:animMotion>
                                  </p:childTnLst>
                                </p:cTn>
                              </p:par>
                              <p:par>
                                <p:cTn id="252" presetID="42" presetClass="path" presetSubtype="0" accel="50000" decel="50000" fill="hold" nodeType="withEffect">
                                  <p:stCondLst>
                                    <p:cond delay="0"/>
                                  </p:stCondLst>
                                  <p:childTnLst>
                                    <p:animMotion origin="layout" path="M 8.33333E-7 1.9519E-6 L 0.30312 0.32932 " pathEditMode="relative" rAng="0" ptsTypes="AA">
                                      <p:cBhvr>
                                        <p:cTn id="253" dur="2000" fill="hold"/>
                                        <p:tgtEl>
                                          <p:spTgt spid="17499"/>
                                        </p:tgtEl>
                                        <p:attrNameLst>
                                          <p:attrName>ppt_x</p:attrName>
                                          <p:attrName>ppt_y</p:attrName>
                                        </p:attrNameLst>
                                      </p:cBhvr>
                                      <p:rCtr x="152" y="165"/>
                                    </p:animMotion>
                                  </p:childTnLst>
                                </p:cTn>
                              </p:par>
                              <p:par>
                                <p:cTn id="254" presetID="42" presetClass="path" presetSubtype="0" accel="50000" decel="50000" fill="hold" nodeType="withEffect">
                                  <p:stCondLst>
                                    <p:cond delay="0"/>
                                  </p:stCondLst>
                                  <p:childTnLst>
                                    <p:animMotion origin="layout" path="M -4.44444E-6 4.10731E-6 L 0.59532 0.7005 " pathEditMode="relative" rAng="0" ptsTypes="AA">
                                      <p:cBhvr>
                                        <p:cTn id="255" dur="2000" fill="hold"/>
                                        <p:tgtEl>
                                          <p:spTgt spid="17507"/>
                                        </p:tgtEl>
                                        <p:attrNameLst>
                                          <p:attrName>ppt_x</p:attrName>
                                          <p:attrName>ppt_y</p:attrName>
                                        </p:attrNameLst>
                                      </p:cBhvr>
                                      <p:rCtr x="298" y="350"/>
                                    </p:animMotion>
                                  </p:childTnLst>
                                </p:cTn>
                              </p:par>
                              <p:par>
                                <p:cTn id="256" presetID="42" presetClass="path" presetSubtype="0" accel="50000" decel="50000" fill="hold" nodeType="withEffect">
                                  <p:stCondLst>
                                    <p:cond delay="0"/>
                                  </p:stCondLst>
                                  <p:childTnLst>
                                    <p:animMotion origin="layout" path="M 1.66667E-6 1.00833E-6 L 0.53958 0.43941 " pathEditMode="relative" rAng="0" ptsTypes="AA">
                                      <p:cBhvr>
                                        <p:cTn id="257" dur="2000" fill="hold"/>
                                        <p:tgtEl>
                                          <p:spTgt spid="17503"/>
                                        </p:tgtEl>
                                        <p:attrNameLst>
                                          <p:attrName>ppt_x</p:attrName>
                                          <p:attrName>ppt_y</p:attrName>
                                        </p:attrNameLst>
                                      </p:cBhvr>
                                      <p:rCtr x="270" y="220"/>
                                    </p:animMotion>
                                  </p:childTnLst>
                                </p:cTn>
                              </p:par>
                              <p:par>
                                <p:cTn id="258" presetID="42" presetClass="path" presetSubtype="0" accel="50000" decel="50000" fill="hold" nodeType="withEffect">
                                  <p:stCondLst>
                                    <p:cond delay="0"/>
                                  </p:stCondLst>
                                  <p:childTnLst>
                                    <p:animMotion origin="layout" path="M 2.22222E-6 2.59019E-7 L 0.58264 0.41836 " pathEditMode="relative" rAng="0" ptsTypes="AA">
                                      <p:cBhvr>
                                        <p:cTn id="259" dur="2000" fill="hold"/>
                                        <p:tgtEl>
                                          <p:spTgt spid="17496"/>
                                        </p:tgtEl>
                                        <p:attrNameLst>
                                          <p:attrName>ppt_x</p:attrName>
                                          <p:attrName>ppt_y</p:attrName>
                                        </p:attrNameLst>
                                      </p:cBhvr>
                                      <p:rCtr x="291" y="209"/>
                                    </p:animMotion>
                                  </p:childTnLst>
                                </p:cTn>
                              </p:par>
                              <p:par>
                                <p:cTn id="260" presetID="35" presetClass="path" presetSubtype="0" accel="50000" decel="50000" fill="hold" nodeType="withEffect">
                                  <p:stCondLst>
                                    <p:cond delay="0"/>
                                  </p:stCondLst>
                                  <p:childTnLst>
                                    <p:animMotion origin="layout" path="M -1.38889E-6 2.22017E-7 L -0.0309 0.04209 " pathEditMode="relative" rAng="0" ptsTypes="AA">
                                      <p:cBhvr>
                                        <p:cTn id="261" dur="2000" fill="hold"/>
                                        <p:tgtEl>
                                          <p:spTgt spid="17508"/>
                                        </p:tgtEl>
                                        <p:attrNameLst>
                                          <p:attrName>ppt_x</p:attrName>
                                          <p:attrName>ppt_y</p:attrName>
                                        </p:attrNameLst>
                                      </p:cBhvr>
                                      <p:rCtr x="-15" y="21"/>
                                    </p:animMotion>
                                  </p:childTnLst>
                                </p:cTn>
                              </p:par>
                              <p:par>
                                <p:cTn id="262" presetID="35" presetClass="path" presetSubtype="0" accel="50000" decel="50000" fill="hold" nodeType="withEffect">
                                  <p:stCondLst>
                                    <p:cond delay="0"/>
                                  </p:stCondLst>
                                  <p:childTnLst>
                                    <p:animMotion origin="layout" path="M 1.11022E-16 -4.25532E-6 L -0.26771 0.40195 " pathEditMode="relative" rAng="0" ptsTypes="AA">
                                      <p:cBhvr>
                                        <p:cTn id="263" dur="2000" fill="hold"/>
                                        <p:tgtEl>
                                          <p:spTgt spid="17509"/>
                                        </p:tgtEl>
                                        <p:attrNameLst>
                                          <p:attrName>ppt_x</p:attrName>
                                          <p:attrName>ppt_y</p:attrName>
                                        </p:attrNameLst>
                                      </p:cBhvr>
                                      <p:rCtr x="-134" y="201"/>
                                    </p:animMotion>
                                  </p:childTnLst>
                                </p:cTn>
                              </p:par>
                              <p:par>
                                <p:cTn id="264" presetID="64" presetClass="path" presetSubtype="0" accel="50000" decel="50000" fill="hold" nodeType="withEffect">
                                  <p:stCondLst>
                                    <p:cond delay="0"/>
                                  </p:stCondLst>
                                  <p:childTnLst>
                                    <p:animMotion origin="layout" path="M -1.38889E-6 -2.34968E-6 L 0.00938 -0.34158 " pathEditMode="relative" rAng="0" ptsTypes="AA">
                                      <p:cBhvr>
                                        <p:cTn id="265" dur="2000" fill="hold"/>
                                        <p:tgtEl>
                                          <p:spTgt spid="17511"/>
                                        </p:tgtEl>
                                        <p:attrNameLst>
                                          <p:attrName>ppt_x</p:attrName>
                                          <p:attrName>ppt_y</p:attrName>
                                        </p:attrNameLst>
                                      </p:cBhvr>
                                      <p:rCtr x="5" y="-171"/>
                                    </p:animMotion>
                                  </p:childTnLst>
                                </p:cTn>
                              </p:par>
                              <p:par>
                                <p:cTn id="266" presetID="64" presetClass="path" presetSubtype="0" accel="50000" decel="50000" fill="hold" nodeType="withEffect">
                                  <p:stCondLst>
                                    <p:cond delay="0"/>
                                  </p:stCondLst>
                                  <p:childTnLst>
                                    <p:animMotion origin="layout" path="M 3.61111E-6 -2.46994E-6 L 0.071 -0.37049 " pathEditMode="relative" rAng="0" ptsTypes="AA">
                                      <p:cBhvr>
                                        <p:cTn id="267" dur="2000" fill="hold"/>
                                        <p:tgtEl>
                                          <p:spTgt spid="17510"/>
                                        </p:tgtEl>
                                        <p:attrNameLst>
                                          <p:attrName>ppt_x</p:attrName>
                                          <p:attrName>ppt_y</p:attrName>
                                        </p:attrNameLst>
                                      </p:cBhvr>
                                      <p:rCtr x="35" y="-185"/>
                                    </p:animMotion>
                                  </p:childTnLst>
                                </p:cTn>
                              </p:par>
                              <p:par>
                                <p:cTn id="268" presetID="56" presetClass="path" presetSubtype="0" accel="50000" decel="50000" fill="hold" nodeType="withEffect">
                                  <p:stCondLst>
                                    <p:cond delay="0"/>
                                  </p:stCondLst>
                                  <p:childTnLst>
                                    <p:animMotion origin="layout" path="M 4.16667E-6 3.95005E-6 L 0.8309 0.20467 " pathEditMode="relative" rAng="0" ptsTypes="AA">
                                      <p:cBhvr>
                                        <p:cTn id="269" dur="2000" fill="hold"/>
                                        <p:tgtEl>
                                          <p:spTgt spid="17504"/>
                                        </p:tgtEl>
                                        <p:attrNameLst>
                                          <p:attrName>ppt_x</p:attrName>
                                          <p:attrName>ppt_y</p:attrName>
                                        </p:attrNameLst>
                                      </p:cBhvr>
                                      <p:rCtr x="415" y="102"/>
                                    </p:animMotion>
                                  </p:childTnLst>
                                </p:cTn>
                              </p:par>
                              <p:par>
                                <p:cTn id="270" presetID="56" presetClass="path" presetSubtype="0" accel="50000" decel="50000" fill="hold" nodeType="withEffect">
                                  <p:stCondLst>
                                    <p:cond delay="0"/>
                                  </p:stCondLst>
                                  <p:childTnLst>
                                    <p:animMotion origin="layout" path="M 4.44444E-6 -2.40518E-7 L 0.66545 -0.03515 " pathEditMode="relative" rAng="0" ptsTypes="AA">
                                      <p:cBhvr>
                                        <p:cTn id="271" dur="2000" fill="hold"/>
                                        <p:tgtEl>
                                          <p:spTgt spid="17501"/>
                                        </p:tgtEl>
                                        <p:attrNameLst>
                                          <p:attrName>ppt_x</p:attrName>
                                          <p:attrName>ppt_y</p:attrName>
                                        </p:attrNameLst>
                                      </p:cBhvr>
                                      <p:rCtr x="333" y="-18"/>
                                    </p:animMotion>
                                  </p:childTnLst>
                                </p:cTn>
                              </p:par>
                              <p:par>
                                <p:cTn id="272" presetID="64" presetClass="path" presetSubtype="0" accel="50000" decel="50000" fill="hold" nodeType="withEffect">
                                  <p:stCondLst>
                                    <p:cond delay="0"/>
                                  </p:stCondLst>
                                  <p:childTnLst>
                                    <p:animMotion origin="layout" path="M -3.61111E-6 -3.33025E-7 L 0.30052 -0.29764 " pathEditMode="relative" rAng="0" ptsTypes="AA">
                                      <p:cBhvr>
                                        <p:cTn id="273" dur="2000" fill="hold"/>
                                        <p:tgtEl>
                                          <p:spTgt spid="17505"/>
                                        </p:tgtEl>
                                        <p:attrNameLst>
                                          <p:attrName>ppt_x</p:attrName>
                                          <p:attrName>ppt_y</p:attrName>
                                        </p:attrNameLst>
                                      </p:cBhvr>
                                      <p:rCtr x="150" y="-149"/>
                                    </p:animMotion>
                                  </p:childTnLst>
                                </p:cTn>
                              </p:par>
                              <p:par>
                                <p:cTn id="274" presetID="49" presetClass="path" presetSubtype="0" accel="50000" decel="50000" fill="hold" nodeType="withEffect">
                                  <p:stCondLst>
                                    <p:cond delay="0"/>
                                  </p:stCondLst>
                                  <p:childTnLst>
                                    <p:animMotion origin="layout" path="M -1.94444E-6 0.01063 L -0.01302 0.04995 " pathEditMode="relative" rAng="0" ptsTypes="AA">
                                      <p:cBhvr>
                                        <p:cTn id="275" dur="2000" fill="hold"/>
                                        <p:tgtEl>
                                          <p:spTgt spid="17512"/>
                                        </p:tgtEl>
                                        <p:attrNameLst>
                                          <p:attrName>ppt_x</p:attrName>
                                          <p:attrName>ppt_y</p:attrName>
                                        </p:attrNameLst>
                                      </p:cBhvr>
                                      <p:rCtr x="-7" y="20"/>
                                    </p:animMotion>
                                  </p:childTnLst>
                                </p:cTn>
                              </p:par>
                              <p:par>
                                <p:cTn id="276" presetID="49" presetClass="path" presetSubtype="0" accel="50000" decel="50000" fill="hold" nodeType="withEffect">
                                  <p:stCondLst>
                                    <p:cond delay="0"/>
                                  </p:stCondLst>
                                  <p:childTnLst>
                                    <p:animMotion origin="layout" path="M 2.77778E-6 -6.47549E-7 L 0.53941 0.00439 " pathEditMode="relative" rAng="0" ptsTypes="AA">
                                      <p:cBhvr>
                                        <p:cTn id="277" dur="2000" fill="hold"/>
                                        <p:tgtEl>
                                          <p:spTgt spid="17506"/>
                                        </p:tgtEl>
                                        <p:attrNameLst>
                                          <p:attrName>ppt_x</p:attrName>
                                          <p:attrName>ppt_y</p:attrName>
                                        </p:attrNameLst>
                                      </p:cBhvr>
                                      <p:rCtr x="270" y="2"/>
                                    </p:animMotion>
                                  </p:childTnLst>
                                </p:cTn>
                              </p:par>
                              <p:par>
                                <p:cTn id="278" presetID="35" presetClass="path" presetSubtype="0" accel="50000" decel="50000" fill="hold" nodeType="withEffect">
                                  <p:stCondLst>
                                    <p:cond delay="0"/>
                                  </p:stCondLst>
                                  <p:childTnLst>
                                    <p:animMotion origin="layout" path="M 1.38889E-6 -9.3432E-7 L -0.2757 -0.00254 " pathEditMode="relative" rAng="0" ptsTypes="AA">
                                      <p:cBhvr>
                                        <p:cTn id="279" dur="2000" fill="hold"/>
                                        <p:tgtEl>
                                          <p:spTgt spid="17495"/>
                                        </p:tgtEl>
                                        <p:attrNameLst>
                                          <p:attrName>ppt_x</p:attrName>
                                          <p:attrName>ppt_y</p:attrName>
                                        </p:attrNameLst>
                                      </p:cBhvr>
                                      <p:rCtr x="-138" y="-1"/>
                                    </p:animMotion>
                                  </p:childTnLst>
                                </p:cTn>
                              </p:par>
                              <p:par>
                                <p:cTn id="280" presetID="42" presetClass="path" presetSubtype="0" accel="50000" decel="50000" fill="hold" nodeType="withEffect">
                                  <p:stCondLst>
                                    <p:cond delay="0"/>
                                  </p:stCondLst>
                                  <p:childTnLst>
                                    <p:animMotion origin="layout" path="M -0.18698 0.0868 L 0.12014 -0.35417 " pathEditMode="relative" rAng="0" ptsTypes="AA">
                                      <p:cBhvr>
                                        <p:cTn id="281" dur="2000" fill="hold"/>
                                        <p:tgtEl>
                                          <p:spTgt spid="17479"/>
                                        </p:tgtEl>
                                        <p:attrNameLst>
                                          <p:attrName>ppt_x</p:attrName>
                                          <p:attrName>ppt_y</p:attrName>
                                        </p:attrNameLst>
                                      </p:cBhvr>
                                      <p:rCtr x="153" y="-221"/>
                                    </p:animMotion>
                                  </p:childTnLst>
                                </p:cTn>
                              </p:par>
                              <p:par>
                                <p:cTn id="282" presetID="42" presetClass="path" presetSubtype="0" accel="50000" decel="50000" fill="hold" nodeType="withEffect">
                                  <p:stCondLst>
                                    <p:cond delay="0"/>
                                  </p:stCondLst>
                                  <p:childTnLst>
                                    <p:animMotion origin="layout" path="M -0.14965 -0.00347 L 0.15746 -0.36009 " pathEditMode="relative" rAng="0" ptsTypes="AA">
                                      <p:cBhvr>
                                        <p:cTn id="283" dur="2000" fill="hold"/>
                                        <p:tgtEl>
                                          <p:spTgt spid="17480"/>
                                        </p:tgtEl>
                                        <p:attrNameLst>
                                          <p:attrName>ppt_x</p:attrName>
                                          <p:attrName>ppt_y</p:attrName>
                                        </p:attrNameLst>
                                      </p:cBhvr>
                                      <p:rCtr x="153" y="-178"/>
                                    </p:animMotion>
                                  </p:childTnLst>
                                </p:cTn>
                              </p:par>
                              <p:par>
                                <p:cTn id="284" presetID="49" presetClass="path" presetSubtype="0" accel="50000" decel="50000" fill="hold" nodeType="withEffect">
                                  <p:stCondLst>
                                    <p:cond delay="0"/>
                                  </p:stCondLst>
                                  <p:childTnLst>
                                    <p:animMotion origin="layout" path="M -0.17136 0.29676 L 0.14357 -0.11273 " pathEditMode="relative" rAng="0" ptsTypes="AA">
                                      <p:cBhvr>
                                        <p:cTn id="285" dur="2000" fill="hold"/>
                                        <p:tgtEl>
                                          <p:spTgt spid="17476"/>
                                        </p:tgtEl>
                                        <p:attrNameLst>
                                          <p:attrName>ppt_x</p:attrName>
                                          <p:attrName>ppt_y</p:attrName>
                                        </p:attrNameLst>
                                      </p:cBhvr>
                                      <p:rCtr x="157" y="-205"/>
                                    </p:animMotion>
                                  </p:childTnLst>
                                </p:cTn>
                              </p:par>
                              <p:par>
                                <p:cTn id="286" presetID="49" presetClass="path" presetSubtype="0" accel="50000" decel="50000" fill="hold" nodeType="withEffect">
                                  <p:stCondLst>
                                    <p:cond delay="0"/>
                                  </p:stCondLst>
                                  <p:childTnLst>
                                    <p:animMotion origin="layout" path="M -0.07101 0.16111 L 0.14167 -0.14351 " pathEditMode="relative" rAng="0" ptsTypes="AA">
                                      <p:cBhvr>
                                        <p:cTn id="287" dur="2000" fill="hold"/>
                                        <p:tgtEl>
                                          <p:spTgt spid="17477"/>
                                        </p:tgtEl>
                                        <p:attrNameLst>
                                          <p:attrName>ppt_x</p:attrName>
                                          <p:attrName>ppt_y</p:attrName>
                                        </p:attrNameLst>
                                      </p:cBhvr>
                                      <p:rCtr x="106" y="-152"/>
                                    </p:animMotion>
                                  </p:childTnLst>
                                </p:cTn>
                              </p:par>
                              <p:par>
                                <p:cTn id="288" presetID="35" presetClass="path" presetSubtype="0" accel="50000" decel="50000" fill="hold" nodeType="withEffect">
                                  <p:stCondLst>
                                    <p:cond delay="0"/>
                                  </p:stCondLst>
                                  <p:childTnLst>
                                    <p:animMotion origin="layout" path="M -0.10642 0.26805 L 0.24011 -0.13102 " pathEditMode="relative" rAng="0" ptsTypes="AA">
                                      <p:cBhvr>
                                        <p:cTn id="289" dur="2000" fill="hold"/>
                                        <p:tgtEl>
                                          <p:spTgt spid="17478"/>
                                        </p:tgtEl>
                                        <p:attrNameLst>
                                          <p:attrName>ppt_x</p:attrName>
                                          <p:attrName>ppt_y</p:attrName>
                                        </p:attrNameLst>
                                      </p:cBhvr>
                                      <p:rCtr x="173" y="-200"/>
                                    </p:animMotion>
                                  </p:childTnLst>
                                </p:cTn>
                              </p:par>
                              <p:par>
                                <p:cTn id="290" presetID="35" presetClass="path" presetSubtype="0" accel="50000" decel="50000" fill="hold" nodeType="withEffect">
                                  <p:stCondLst>
                                    <p:cond delay="0"/>
                                  </p:stCondLst>
                                  <p:childTnLst>
                                    <p:animMotion origin="layout" path="M -0.19288 0.20648 L 0.23246 -0.16088 " pathEditMode="relative" rAng="0" ptsTypes="AA">
                                      <p:cBhvr>
                                        <p:cTn id="291" dur="2000" fill="hold"/>
                                        <p:tgtEl>
                                          <p:spTgt spid="17460"/>
                                        </p:tgtEl>
                                        <p:attrNameLst>
                                          <p:attrName>ppt_x</p:attrName>
                                          <p:attrName>ppt_y</p:attrName>
                                        </p:attrNameLst>
                                      </p:cBhvr>
                                      <p:rCtr x="213" y="-184"/>
                                    </p:animMotion>
                                  </p:childTnLst>
                                </p:cTn>
                              </p:par>
                              <p:par>
                                <p:cTn id="292" presetID="10" presetClass="entr" presetSubtype="0" fill="hold" grpId="0" nodeType="withEffect">
                                  <p:stCondLst>
                                    <p:cond delay="0"/>
                                  </p:stCondLst>
                                  <p:childTnLst>
                                    <p:set>
                                      <p:cBhvr>
                                        <p:cTn id="293" dur="1" fill="hold">
                                          <p:stCondLst>
                                            <p:cond delay="0"/>
                                          </p:stCondLst>
                                        </p:cTn>
                                        <p:tgtEl>
                                          <p:spTgt spid="17513"/>
                                        </p:tgtEl>
                                        <p:attrNameLst>
                                          <p:attrName>style.visibility</p:attrName>
                                        </p:attrNameLst>
                                      </p:cBhvr>
                                      <p:to>
                                        <p:strVal val="visible"/>
                                      </p:to>
                                    </p:set>
                                    <p:animEffect transition="in" filter="fade">
                                      <p:cBhvr>
                                        <p:cTn id="294" dur="2000"/>
                                        <p:tgtEl>
                                          <p:spTgt spid="17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0" grpId="0"/>
      <p:bldP spid="17464" grpId="0" animBg="1"/>
      <p:bldP spid="17465" grpId="0" animBg="1"/>
      <p:bldP spid="17466" grpId="0" animBg="1"/>
      <p:bldP spid="17467" grpId="0" animBg="1"/>
      <p:bldP spid="17468" grpId="0" animBg="1"/>
      <p:bldP spid="17469" grpId="0" animBg="1"/>
      <p:bldP spid="17470" grpId="0" animBg="1"/>
      <p:bldP spid="17474" grpId="0" animBg="1"/>
      <p:bldP spid="17475" grpId="0" animBg="1"/>
      <p:bldP spid="17477" grpId="0"/>
      <p:bldP spid="17480" grpId="0"/>
      <p:bldP spid="17513" grpId="0"/>
      <p:bldP spid="175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 THE SOCIETY WHAT WE CAN SEE TODAY?</a:t>
            </a:r>
            <a:endParaRPr lang="en-GB" dirty="0"/>
          </a:p>
        </p:txBody>
      </p:sp>
      <p:sp>
        <p:nvSpPr>
          <p:cNvPr id="3" name="Content Placeholder 2"/>
          <p:cNvSpPr>
            <a:spLocks noGrp="1"/>
          </p:cNvSpPr>
          <p:nvPr>
            <p:ph idx="1"/>
          </p:nvPr>
        </p:nvSpPr>
        <p:spPr/>
        <p:txBody>
          <a:bodyPr/>
          <a:lstStyle/>
          <a:p>
            <a:r>
              <a:rPr lang="en-GB" dirty="0" smtClean="0"/>
              <a:t>GLOBAL WARMING</a:t>
            </a:r>
          </a:p>
          <a:p>
            <a:r>
              <a:rPr lang="en-GB" dirty="0" smtClean="0"/>
              <a:t>ECCONOMIC RECCESSIONS</a:t>
            </a:r>
          </a:p>
          <a:p>
            <a:r>
              <a:rPr lang="en-GB" dirty="0" smtClean="0"/>
              <a:t>UNREST    MOVING FROM 3RD WORLD TO DEVELOP COUNTRIES</a:t>
            </a:r>
          </a:p>
          <a:p>
            <a:r>
              <a:rPr lang="en-GB" dirty="0" smtClean="0"/>
              <a:t>UNIVERSITY UNREST</a:t>
            </a:r>
          </a:p>
          <a:p>
            <a:r>
              <a:rPr lang="en-GB" dirty="0" smtClean="0"/>
              <a:t>BRIBERY &amp; CORRUPTIONS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733054"/>
          </a:xfrm>
        </p:spPr>
        <p:txBody>
          <a:bodyPr>
            <a:normAutofit/>
          </a:bodyPr>
          <a:lstStyle/>
          <a:p>
            <a:r>
              <a:rPr lang="en-GB" dirty="0" smtClean="0"/>
              <a:t>CHANGING NATURE OF HUMANS....</a:t>
            </a:r>
            <a:endParaRPr lang="en-GB" dirty="0"/>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GB" dirty="0" smtClean="0"/>
              <a:t>CELLS OF OUR BODY IS EVERYDAY CHANGING</a:t>
            </a:r>
          </a:p>
          <a:p>
            <a:r>
              <a:rPr lang="en-GB" dirty="0" smtClean="0"/>
              <a:t>After 7  years you are a different person after completely changes your cells</a:t>
            </a:r>
          </a:p>
          <a:p>
            <a:r>
              <a:rPr lang="en-GB" dirty="0" smtClean="0"/>
              <a:t>WAY OF LIVING OF PEOPLE CHANGES.</a:t>
            </a:r>
          </a:p>
          <a:p>
            <a:r>
              <a:rPr lang="en-GB" dirty="0" smtClean="0"/>
              <a:t>Your grandfathers dog is same to your dog at home today. But you are different to your grand father.  Today you use cell phones, pen drives, internet, emails, unlike your grand father</a:t>
            </a:r>
          </a:p>
          <a:p>
            <a:r>
              <a:rPr lang="en-GB" dirty="0" smtClean="0"/>
              <a:t>HOW THE HUMAN PARADIGM SHIFTED?</a:t>
            </a:r>
          </a:p>
          <a:p>
            <a:endParaRPr lang="en-GB" dirty="0" smtClean="0"/>
          </a:p>
          <a:p>
            <a:endParaRPr lang="en-GB" dirty="0" smtClean="0"/>
          </a:p>
          <a:p>
            <a:endParaRPr lang="en-GB"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4282" y="274638"/>
            <a:ext cx="8229600" cy="1143000"/>
          </a:xfrm>
        </p:spPr>
        <p:txBody>
          <a:bodyPr/>
          <a:lstStyle/>
          <a:p>
            <a:r>
              <a:rPr lang="en-US" dirty="0" smtClean="0"/>
              <a:t>Revolution Type</a:t>
            </a:r>
          </a:p>
        </p:txBody>
      </p:sp>
      <p:sp>
        <p:nvSpPr>
          <p:cNvPr id="7171" name="Content Placeholder 2"/>
          <p:cNvSpPr>
            <a:spLocks noGrp="1"/>
          </p:cNvSpPr>
          <p:nvPr>
            <p:ph idx="1"/>
          </p:nvPr>
        </p:nvSpPr>
        <p:spPr/>
        <p:txBody>
          <a:bodyPr>
            <a:normAutofit fontScale="92500" lnSpcReduction="20000"/>
          </a:bodyPr>
          <a:lstStyle/>
          <a:p>
            <a:pPr>
              <a:buFont typeface="Wingdings 2" pitchFamily="18" charset="2"/>
              <a:buNone/>
            </a:pPr>
            <a:endParaRPr lang="en-US" smtClean="0"/>
          </a:p>
          <a:p>
            <a:r>
              <a:rPr lang="en-US" smtClean="0"/>
              <a:t>Agricultural Revolution</a:t>
            </a:r>
          </a:p>
          <a:p>
            <a:r>
              <a:rPr lang="en-US" smtClean="0"/>
              <a:t>Industrial revolution</a:t>
            </a:r>
          </a:p>
          <a:p>
            <a:endParaRPr lang="en-US" smtClean="0"/>
          </a:p>
          <a:p>
            <a:r>
              <a:rPr lang="en-US" smtClean="0"/>
              <a:t>Communication revolution</a:t>
            </a:r>
          </a:p>
          <a:p>
            <a:endParaRPr lang="en-US" smtClean="0"/>
          </a:p>
          <a:p>
            <a:endParaRPr lang="en-US" smtClean="0"/>
          </a:p>
          <a:p>
            <a:r>
              <a:rPr lang="en-US" smtClean="0"/>
              <a:t>Transportation Revolution</a:t>
            </a:r>
          </a:p>
          <a:p>
            <a:r>
              <a:rPr lang="en-US" smtClean="0"/>
              <a:t>Energy Revolution</a:t>
            </a:r>
          </a:p>
          <a:p>
            <a:pPr>
              <a:buFont typeface="Wingdings 2" pitchFamily="18" charset="2"/>
              <a:buNone/>
            </a:pPr>
            <a:endParaRPr lang="en-US" smtClean="0"/>
          </a:p>
        </p:txBody>
      </p:sp>
      <p:sp>
        <p:nvSpPr>
          <p:cNvPr id="4" name="Right Brace 3"/>
          <p:cNvSpPr/>
          <p:nvPr/>
        </p:nvSpPr>
        <p:spPr>
          <a:xfrm>
            <a:off x="5029200" y="2514600"/>
            <a:ext cx="457200" cy="762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73" name="TextBox 4"/>
          <p:cNvSpPr txBox="1">
            <a:spLocks noChangeArrowheads="1"/>
          </p:cNvSpPr>
          <p:nvPr/>
        </p:nvSpPr>
        <p:spPr bwMode="auto">
          <a:xfrm>
            <a:off x="5991225" y="2590800"/>
            <a:ext cx="1019175" cy="646113"/>
          </a:xfrm>
          <a:prstGeom prst="rect">
            <a:avLst/>
          </a:prstGeom>
          <a:noFill/>
          <a:ln w="9525">
            <a:noFill/>
            <a:miter lim="800000"/>
            <a:headEnd/>
            <a:tailEnd/>
          </a:ln>
        </p:spPr>
        <p:txBody>
          <a:bodyPr wrap="none">
            <a:spAutoFit/>
          </a:bodyPr>
          <a:lstStyle/>
          <a:p>
            <a:r>
              <a:rPr lang="en-US" sz="3600">
                <a:latin typeface="Constantia" pitchFamily="18" charset="0"/>
              </a:rPr>
              <a:t>Past</a:t>
            </a:r>
          </a:p>
        </p:txBody>
      </p:sp>
      <p:sp>
        <p:nvSpPr>
          <p:cNvPr id="6" name="Right Brace 5"/>
          <p:cNvSpPr/>
          <p:nvPr/>
        </p:nvSpPr>
        <p:spPr>
          <a:xfrm>
            <a:off x="4876800" y="3886200"/>
            <a:ext cx="457200" cy="457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75" name="TextBox 6"/>
          <p:cNvSpPr txBox="1">
            <a:spLocks noChangeArrowheads="1"/>
          </p:cNvSpPr>
          <p:nvPr/>
        </p:nvSpPr>
        <p:spPr bwMode="auto">
          <a:xfrm>
            <a:off x="5867400" y="3810000"/>
            <a:ext cx="2743200" cy="646113"/>
          </a:xfrm>
          <a:prstGeom prst="rect">
            <a:avLst/>
          </a:prstGeom>
          <a:noFill/>
          <a:ln w="9525">
            <a:noFill/>
            <a:miter lim="800000"/>
            <a:headEnd/>
            <a:tailEnd/>
          </a:ln>
        </p:spPr>
        <p:txBody>
          <a:bodyPr>
            <a:spAutoFit/>
          </a:bodyPr>
          <a:lstStyle/>
          <a:p>
            <a:r>
              <a:rPr lang="en-US" sz="3600">
                <a:latin typeface="Constantia" pitchFamily="18" charset="0"/>
              </a:rPr>
              <a:t>Present</a:t>
            </a:r>
          </a:p>
        </p:txBody>
      </p:sp>
      <p:sp>
        <p:nvSpPr>
          <p:cNvPr id="8" name="Right Brace 7"/>
          <p:cNvSpPr/>
          <p:nvPr/>
        </p:nvSpPr>
        <p:spPr>
          <a:xfrm>
            <a:off x="4876800" y="5562600"/>
            <a:ext cx="457200" cy="762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77" name="TextBox 8"/>
          <p:cNvSpPr txBox="1">
            <a:spLocks noChangeArrowheads="1"/>
          </p:cNvSpPr>
          <p:nvPr/>
        </p:nvSpPr>
        <p:spPr bwMode="auto">
          <a:xfrm>
            <a:off x="5867400" y="5678488"/>
            <a:ext cx="2743200" cy="646112"/>
          </a:xfrm>
          <a:prstGeom prst="rect">
            <a:avLst/>
          </a:prstGeom>
          <a:noFill/>
          <a:ln w="9525">
            <a:noFill/>
            <a:miter lim="800000"/>
            <a:headEnd/>
            <a:tailEnd/>
          </a:ln>
        </p:spPr>
        <p:txBody>
          <a:bodyPr>
            <a:spAutoFit/>
          </a:bodyPr>
          <a:lstStyle/>
          <a:p>
            <a:r>
              <a:rPr lang="en-US" sz="3600">
                <a:latin typeface="Constantia" pitchFamily="18" charset="0"/>
              </a:rPr>
              <a:t>Future</a:t>
            </a:r>
          </a:p>
        </p:txBody>
      </p:sp>
      <p:pic>
        <p:nvPicPr>
          <p:cNvPr id="7178" name="Picture 2" descr="http://www.ers.usda.gov/AmberWaves/April03/features/images/WeighingMain.jpg"/>
          <p:cNvPicPr>
            <a:picLocks noChangeAspect="1" noChangeArrowheads="1"/>
          </p:cNvPicPr>
          <p:nvPr/>
        </p:nvPicPr>
        <p:blipFill>
          <a:blip r:embed="rId2" cstate="print"/>
          <a:srcRect/>
          <a:stretch>
            <a:fillRect/>
          </a:stretch>
        </p:blipFill>
        <p:spPr bwMode="auto">
          <a:xfrm>
            <a:off x="7010400" y="1752600"/>
            <a:ext cx="1752600" cy="1174750"/>
          </a:xfrm>
          <a:prstGeom prst="rect">
            <a:avLst/>
          </a:prstGeom>
          <a:noFill/>
          <a:ln w="9525">
            <a:noFill/>
            <a:miter lim="800000"/>
            <a:headEnd/>
            <a:tailEnd/>
          </a:ln>
        </p:spPr>
      </p:pic>
      <p:pic>
        <p:nvPicPr>
          <p:cNvPr id="7179" name="Picture 4" descr="http://www.rainforestfoundationuk.org/sync/kids/graphics/bow_arrow.gif"/>
          <p:cNvPicPr>
            <a:picLocks noChangeAspect="1" noChangeArrowheads="1"/>
          </p:cNvPicPr>
          <p:nvPr/>
        </p:nvPicPr>
        <p:blipFill>
          <a:blip r:embed="rId3" cstate="print"/>
          <a:srcRect/>
          <a:stretch>
            <a:fillRect/>
          </a:stretch>
        </p:blipFill>
        <p:spPr bwMode="auto">
          <a:xfrm>
            <a:off x="5029200" y="0"/>
            <a:ext cx="1460500" cy="1987550"/>
          </a:xfrm>
          <a:prstGeom prst="rect">
            <a:avLst/>
          </a:prstGeom>
          <a:noFill/>
          <a:ln w="9525">
            <a:noFill/>
            <a:miter lim="800000"/>
            <a:headEnd/>
            <a:tailEnd/>
          </a:ln>
        </p:spPr>
      </p:pic>
      <p:sp>
        <p:nvSpPr>
          <p:cNvPr id="12" name="Curved Down Arrow 11"/>
          <p:cNvSpPr/>
          <p:nvPr/>
        </p:nvSpPr>
        <p:spPr>
          <a:xfrm rot="2364801">
            <a:off x="6675438" y="798513"/>
            <a:ext cx="1295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7181" name="Picture 6" descr="http://images.hostelworld.com/images/tours/39107_7847_1.jpg"/>
          <p:cNvPicPr>
            <a:picLocks noChangeAspect="1" noChangeArrowheads="1"/>
          </p:cNvPicPr>
          <p:nvPr/>
        </p:nvPicPr>
        <p:blipFill>
          <a:blip r:embed="rId4" cstate="print"/>
          <a:srcRect/>
          <a:stretch>
            <a:fillRect/>
          </a:stretch>
        </p:blipFill>
        <p:spPr bwMode="auto">
          <a:xfrm>
            <a:off x="7442200" y="3048000"/>
            <a:ext cx="1701800" cy="1143000"/>
          </a:xfrm>
          <a:prstGeom prst="rect">
            <a:avLst/>
          </a:prstGeom>
          <a:noFill/>
          <a:ln w="9525">
            <a:noFill/>
            <a:miter lim="800000"/>
            <a:headEnd/>
            <a:tailEnd/>
          </a:ln>
        </p:spPr>
      </p:pic>
      <p:sp>
        <p:nvSpPr>
          <p:cNvPr id="14" name="Striped Right Arrow 13"/>
          <p:cNvSpPr/>
          <p:nvPr/>
        </p:nvSpPr>
        <p:spPr>
          <a:xfrm rot="5400000">
            <a:off x="8247063" y="4325937"/>
            <a:ext cx="515938" cy="3984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83" name="Picture 8" descr="Bus art Colombo Sri Lanka by cerno."/>
          <p:cNvPicPr>
            <a:picLocks noChangeAspect="1" noChangeArrowheads="1"/>
          </p:cNvPicPr>
          <p:nvPr/>
        </p:nvPicPr>
        <p:blipFill>
          <a:blip r:embed="rId5" cstate="print"/>
          <a:srcRect/>
          <a:stretch>
            <a:fillRect/>
          </a:stretch>
        </p:blipFill>
        <p:spPr bwMode="auto">
          <a:xfrm>
            <a:off x="7848600" y="4735513"/>
            <a:ext cx="1295400" cy="1446212"/>
          </a:xfrm>
          <a:prstGeom prst="rect">
            <a:avLst/>
          </a:prstGeom>
          <a:noFill/>
          <a:ln w="9525">
            <a:noFill/>
            <a:miter lim="800000"/>
            <a:headEnd/>
            <a:tailEnd/>
          </a:ln>
        </p:spPr>
      </p:pic>
      <p:pic>
        <p:nvPicPr>
          <p:cNvPr id="7184" name="Picture 12" descr="http://www.dreamstime.com/illustration-orange-handphone-thumb3575446.jpg"/>
          <p:cNvPicPr>
            <a:picLocks noChangeAspect="1" noChangeArrowheads="1"/>
          </p:cNvPicPr>
          <p:nvPr/>
        </p:nvPicPr>
        <p:blipFill>
          <a:blip r:embed="rId6" cstate="print"/>
          <a:srcRect/>
          <a:stretch>
            <a:fillRect/>
          </a:stretch>
        </p:blipFill>
        <p:spPr bwMode="auto">
          <a:xfrm>
            <a:off x="5105400" y="4343400"/>
            <a:ext cx="1233488" cy="1295400"/>
          </a:xfrm>
          <a:prstGeom prst="rect">
            <a:avLst/>
          </a:prstGeom>
          <a:noFill/>
          <a:ln w="9525">
            <a:noFill/>
            <a:miter lim="800000"/>
            <a:headEnd/>
            <a:tailEnd/>
          </a:ln>
        </p:spPr>
      </p:pic>
      <p:pic>
        <p:nvPicPr>
          <p:cNvPr id="7185" name="Picture 16" descr="http://www.cssd.org/mhp/pta/images/Envelops.gif"/>
          <p:cNvPicPr>
            <a:picLocks noChangeAspect="1" noChangeArrowheads="1"/>
          </p:cNvPicPr>
          <p:nvPr/>
        </p:nvPicPr>
        <p:blipFill>
          <a:blip r:embed="rId7" cstate="print"/>
          <a:srcRect/>
          <a:stretch>
            <a:fillRect/>
          </a:stretch>
        </p:blipFill>
        <p:spPr bwMode="auto">
          <a:xfrm>
            <a:off x="2514600" y="4321175"/>
            <a:ext cx="1600200" cy="1089025"/>
          </a:xfrm>
          <a:prstGeom prst="rect">
            <a:avLst/>
          </a:prstGeom>
          <a:noFill/>
          <a:ln w="9525">
            <a:noFill/>
            <a:miter lim="800000"/>
            <a:headEnd/>
            <a:tailEnd/>
          </a:ln>
        </p:spPr>
      </p:pic>
      <p:sp>
        <p:nvSpPr>
          <p:cNvPr id="20" name="Striped Right Arrow 19"/>
          <p:cNvSpPr/>
          <p:nvPr/>
        </p:nvSpPr>
        <p:spPr>
          <a:xfrm>
            <a:off x="4267200" y="4648200"/>
            <a:ext cx="6858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3200</TotalTime>
  <Words>2560</Words>
  <Application>Microsoft Office PowerPoint</Application>
  <PresentationFormat>On-screen Show (4:3)</PresentationFormat>
  <Paragraphs>494</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Current Development of Information Technology (IT) and its importance for the teachers </vt:lpstr>
      <vt:lpstr>TEACHING METHODS</vt:lpstr>
      <vt:lpstr>A house has 3 different Communication Types</vt:lpstr>
      <vt:lpstr>Who are the service providers in Sri Lanka?</vt:lpstr>
      <vt:lpstr>Who are the service providers in Sri Lanka?</vt:lpstr>
      <vt:lpstr>Slide 6</vt:lpstr>
      <vt:lpstr>IN THE SOCIETY WHAT WE CAN SEE TODAY?</vt:lpstr>
      <vt:lpstr>CHANGING NATURE OF HUMANS....</vt:lpstr>
      <vt:lpstr>Revolution Type</vt:lpstr>
      <vt:lpstr>Way of Living of People Changes..,</vt:lpstr>
      <vt:lpstr>TECHNOLOGICAL DEVELOPMENT TO WHOM?</vt:lpstr>
      <vt:lpstr>Slide 12</vt:lpstr>
      <vt:lpstr>Basic Difference between Human &amp; Animal</vt:lpstr>
      <vt:lpstr>Human is Wisest of all Living Beings…  HOW?</vt:lpstr>
      <vt:lpstr>Slide 15</vt:lpstr>
      <vt:lpstr>Human Beings</vt:lpstr>
      <vt:lpstr>WHERE WE ARE LIVING &amp; CHARACTERISTICS OF HUMAN BEINGS!</vt:lpstr>
      <vt:lpstr>EVERY HUMAN LIKE TO KNOW</vt:lpstr>
      <vt:lpstr>Purpose of a Religion</vt:lpstr>
      <vt:lpstr>PURPOSE OF LIVING?</vt:lpstr>
      <vt:lpstr>ARE WE HAPPY?</vt:lpstr>
      <vt:lpstr>HAPPINESS</vt:lpstr>
      <vt:lpstr>ALL RELEGIONS ADVOCATE TO LEAD THE LIFE WITH GOOD PURPOSES BUT IN SRILANKA?</vt:lpstr>
      <vt:lpstr>ARE WE PROACTIVE?</vt:lpstr>
      <vt:lpstr>Sri Lanka is situated in a prominent place </vt:lpstr>
      <vt:lpstr>Before 1960 Ship Transportation</vt:lpstr>
      <vt:lpstr>WHAT ARE THE PRESENT DAY TECHNOLOGY</vt:lpstr>
      <vt:lpstr>SIZE OF THE FIBRE</vt:lpstr>
      <vt:lpstr>Slide 29</vt:lpstr>
      <vt:lpstr>Slide 30</vt:lpstr>
      <vt:lpstr>What is Optical Fibre?</vt:lpstr>
      <vt:lpstr>Basic Theorems behind Optical Fibre (b)</vt:lpstr>
      <vt:lpstr>Slide 33</vt:lpstr>
      <vt:lpstr>Slide 34</vt:lpstr>
      <vt:lpstr>What we see today</vt:lpstr>
      <vt:lpstr>Communication Types</vt:lpstr>
      <vt:lpstr>A house got 3 different Communication Types</vt:lpstr>
      <vt:lpstr>A Converge Network</vt:lpstr>
      <vt:lpstr>THE SEGMENT OF THE PEOPLE THE TECHNOLOGY REACHED</vt:lpstr>
      <vt:lpstr>TOP DOWN APPROACH</vt:lpstr>
      <vt:lpstr>Under this scenario what is our duty?</vt:lpstr>
      <vt:lpstr>The Value of Energy</vt:lpstr>
      <vt:lpstr>The impact of technology for day to day life of human</vt:lpstr>
      <vt:lpstr>NATIONAL BACK BORN NETWORK OF SRILANKA</vt:lpstr>
      <vt:lpstr>Slide 45</vt:lpstr>
      <vt:lpstr> NGN SERVICES</vt:lpstr>
      <vt:lpstr>Devices have made significant gains from 1998…</vt:lpstr>
      <vt:lpstr>... all of which can now be incorporated into one device</vt:lpstr>
      <vt:lpstr>IMPACT OF CONVERGENCE</vt:lpstr>
      <vt:lpstr>STRUCTURE OF CONVERGED MEDIA &amp; COMMUNICATION NETWORK</vt:lpstr>
      <vt:lpstr>Power Line Communication System</vt:lpstr>
      <vt:lpstr>Power Line Communication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EDUCATION</dc:title>
  <dc:creator>nilu111</dc:creator>
  <cp:lastModifiedBy>nilu111</cp:lastModifiedBy>
  <cp:revision>51</cp:revision>
  <dcterms:created xsi:type="dcterms:W3CDTF">2011-01-07T19:06:30Z</dcterms:created>
  <dcterms:modified xsi:type="dcterms:W3CDTF">2012-03-29T11:48:59Z</dcterms:modified>
</cp:coreProperties>
</file>